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3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notesSlides/notesSlide4.xml" ContentType="application/vnd.openxmlformats-officedocument.presentationml.notesSlide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notesSlides/notesSlide5.xml" ContentType="application/vnd.openxmlformats-officedocument.presentationml.notesSlide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notesSlides/notesSlide6.xml" ContentType="application/vnd.openxmlformats-officedocument.presentationml.notesSlide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notesSlides/notesSlide7.xml" ContentType="application/vnd.openxmlformats-officedocument.presentationml.notesSlide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notesSlides/notesSlide8.xml" ContentType="application/vnd.openxmlformats-officedocument.presentationml.notesSlide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notesSlides/notesSlide9.xml" ContentType="application/vnd.openxmlformats-officedocument.presentationml.notesSlide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notesSlides/notesSlide10.xml" ContentType="application/vnd.openxmlformats-officedocument.presentationml.notesSlide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notesSlides/notesSlide11.xml" ContentType="application/vnd.openxmlformats-officedocument.presentationml.notesSlide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notesSlides/notesSlide12.xml" ContentType="application/vnd.openxmlformats-officedocument.presentationml.notesSlide+xml"/>
  <Override PartName="/ppt/ink/ink183.xml" ContentType="application/inkml+xml"/>
  <Override PartName="/ppt/notesSlides/notesSlide13.xml" ContentType="application/vnd.openxmlformats-officedocument.presentationml.notesSlide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notesSlides/notesSlide14.xml" ContentType="application/vnd.openxmlformats-officedocument.presentationml.notesSlide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notesSlides/notesSlide15.xml" ContentType="application/vnd.openxmlformats-officedocument.presentationml.notesSlide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notesSlides/notesSlide18.xml" ContentType="application/vnd.openxmlformats-officedocument.presentationml.notesSlide+xml"/>
  <Override PartName="/ppt/ink/ink340.xml" ContentType="application/inkml+xml"/>
  <Override PartName="/ppt/notesSlides/notesSlide19.xml" ContentType="application/vnd.openxmlformats-officedocument.presentationml.notesSlide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notesSlides/notesSlide20.xml" ContentType="application/vnd.openxmlformats-officedocument.presentationml.notesSlide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notesSlides/notesSlide21.xml" ContentType="application/vnd.openxmlformats-officedocument.presentationml.notesSlide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notesSlides/notesSlide22.xml" ContentType="application/vnd.openxmlformats-officedocument.presentationml.notesSlide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notesSlides/notesSlide23.xml" ContentType="application/vnd.openxmlformats-officedocument.presentationml.notesSlide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5143500" type="screen16x9"/>
  <p:notesSz cx="6858000" cy="9144000"/>
  <p:embeddedFontLst>
    <p:embeddedFont>
      <p:font typeface="Roboto" panose="020B0604020202020204" charset="0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3" d="100"/>
          <a:sy n="143" d="100"/>
        </p:scale>
        <p:origin x="684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3:53:05.43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3:55:59.81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0 396,'26'1,"-1"1,-1 1,1 1,0 1,25 10,-15-7,0-2,57 3,-58-6,-28-3,0 1,-1 0,1 0,0 0,0 1,-1-1,1 2,-1-1,1 0,6 5,-10-5,1 0,-1 0,0 1,0-1,0 0,0 1,-1-1,1 1,-1 0,1 0,-1-1,0 1,0 0,0 0,-1 0,1 0,-1 0,1 0,-1 0,0 5,-3-5,-2-11,-4-13,9 3,1 0,0 0,6-27,-2 13,3-18,-4 27,0 1,-1-32,-2 43,0 0,1 0,1-1,-1 2,2-1,-1 0,9-15,2-2,25-38,-24 45,-8 11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06:43.41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225 1,'-1'13,"-2"0,0 0,0 0,-1 0,-1-1,0 0,-10 18,-1 3,-13 46,22-55,-1 0,-23 43,14-33,2 2,2 0,1 0,2 2,1-1,-4 50,7-24,6 119,3-75,-2-83,1 0,2-1,0 1,2-1,0 0,2-1,0 1,15 25,-18-37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06:44.08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463 0,'0'38,"1"-8,-1-1,-1 1,-2-1,-1 0,-11 43,4-37,-11 36,-3-1,-59 117,-7 16,86-190,-41 92,23-55,-32 98,-21 182,74-317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06:44.63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276 0,'2'138,"-5"147,-4-236,-1 0,-22 65,26-99,-111 341,104-325,-20 42,22-55,1 0,0 1,1 0,1 0,1 1,-5 37,2 11,6-57,0 0,0 0,1 0,1 1,0-1,0 0,1 0,1 1,0-1,0 0,8 19,0-3,-6-15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06:47.81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191 137,'1'-3,"-1"0,1 0,0 0,1 0,-1 0,0 0,1 0,0 1,-1-1,1 1,0-1,0 1,1 0,-1 0,0 0,1 0,-1 0,1 0,0 0,0 1,0 0,-1-1,1 1,0 0,6-1,4-2,1 0,0 1,0 1,21-2,-31 4,1 0,0 0,-1 1,1-1,0 1,-1 0,1 0,-1 1,1-1,-1 1,0 0,0 0,1 1,-2-1,7 6,-4-3,-1 1,1 0,-2 0,1 0,-1 0,0 1,0 0,5 12,0 10,0 0,-2 0,5 56,-10-71,-2-4,0 1,-1-1,0 0,-1 1,0-1,-1 0,0 0,0 0,-1 0,0-1,-1 0,0 1,-10 11,10-14,0 0,0-1,-1 0,0 0,0 0,0-1,-15 9,18-12,-1 0,0 0,0-1,0 1,0-1,0 0,0 0,0 0,0-1,-1 1,1-1,0 0,0 0,-1-1,-7-1,7 0,0 0,0 0,0 0,0-1,0 0,0 0,1 0,-1 0,1-1,0 0,0 0,-6-8,-38-64,19 26,17 31,1-2,-11-27,7 12,7 19,1-1,1 0,1 0,1 0,0-1,1 0,1 1,1-1,2-37,0 54,-1-1,1 1,0 0,0 0,0 0,0 0,0 0,0 0,1 0,-1 0,1 0,-1 1,1-1,0 0,-1 1,1-1,0 1,0 0,0 0,0 0,0 0,0 0,1 0,-1 0,0 1,0-1,1 1,-1 0,0-1,1 1,2 0,11 0,0 0,0 0,21 4,-31-3,6 1,-1 0,1 1,-1 0,0 0,0 1,-1 1,1 0,-1 0,0 1,0 0,-1 1,16 14,-22-17,-1 1,1-1,-1 0,0 1,0-1,0 1,-1 0,0 0,0 0,0-1,0 1,-1 0,0 0,0 0,0 0,0 0,-1 0,0 0,-2 7,1-4,0 0,-1-1,0 1,0-1,-1 0,0 0,0 0,0 0,-1-1,0 0,-9 9,-9 2,0 0,-32 15,3-1,29-91,1 34,16 20,1 0,-1 0,1 0,1-1,-1 0,-5-12,9 18,1-1,0 1,-1 0,1 0,0-1,0 1,0 0,0-1,0 1,0 0,0-1,0 1,1 0,-1-1,0 1,1 0,-1 0,2-3,0 2,-1 0,1 0,0 1,0-1,0 0,0 1,0 0,0-1,0 1,1 0,-1 0,0 0,4-1,7-2,-1 0,1 0,0 1,0 1,0 0,0 1,0 1,22 1,-29 0,0 0,0 1,0-1,0 1,-1 1,1-1,-1 1,0 0,1 0,-1 1,-1-1,1 1,0 0,-1 0,0 1,0-1,0 1,-1 0,1 0,-1 0,3 7,1 2,0 0,-1 1,0 0,-2 0,1 1,3 26,-8-36,0 1,0-1,0 1,0-1,-1 1,0-1,-1 0,0 1,0-1,0 0,0 0,-1 0,0-1,0 1,-1-1,0 1,1-1,-2 0,-4 4,1 0,0-1,-1 0,-1-1,1 0,-1 0,0-1,0 0,-1-1,0 0,0-1,0 0,0-1,-1 0,1 0,-1-2,0 1,0-1,0-1,-16-2,21 1,0 0,0-1,1 0,-1 0,1 0,-1-1,1 0,0 0,0-1,0 0,1 0,-1 0,1-1,0 0,0 0,1 0,-1 0,1-1,0 0,1 0,-1 0,-4-13,3 8,1 0,1 0,0-1,0 0,1 1,0-1,1 0,1 0,0 0,0 0,1 0,5-21,-2 23,1-1,1 1,-1 0,2 1,-1 0,1 0,0 0,1 1,14-13,10-11,-23 22,1 2,1-1,-1 1,1 0,1 1,17-8,-22 12,-1-1,1 1,0 1,0 0,0 0,0 0,1 1,-1 0,0 0,1 0,-1 1,15 2,-10 2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06:48.24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374 1,'0'40,"-1"-24,0 1,1-1,1 1,0-1,2 1,0-1,0 0,12 31,-7-25,-1 0,-1 0,-1 1,-1 0,-1 0,-1 0,-1 0,-1 0,-5 37,-8 25,-4-1,-53 158,4-23,-7 1,47-153,4 2,-18 83,28-55,4 0,4 111,7-84,-6 140,2-262,1 0,0-1,0 1,0-1,-1 1,1-1,-1 1,1-1,-1 1,0-1,1 1,-1-1,0 0,0 0,0 1,0-1,0 0,0 0,-1 0,1 0,0 0,0 0,-1 0,1 0,-1-1,1 1,-1-1,1 1,-1-1,1 1,-1-1,1 0,-1 0,0 1,1-1,-1 0,1-1,-1 1,1 0,-1 0,0-1,1 1,-1-1,1 1,0-1,-1 0,1 1,-1-1,1 0,0 0,0 0,-1 0,1 0,0 0,0-1,0 1,0 0,0 0,0-1,1 1,-1-1,0 1,1-1,-1 1,1-1,0 1,-1-1,1-2,-3-13,2 1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06:49.58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7 193,'-1'0,"1"0,0 0,0 0,0 0,0 0,-1 0,1 0,0 0,0 0,0 0,0 0,-1 0,1 0,0 0,0 0,0 0,0 0,-1 0,1 0,0 0,0 0,0 0,0 0,-1-1,1 1,0 0,0 0,0 0,0 0,0 0,0 0,0-1,-1 1,1 0,0 0,0 0,0 0,0-1,0 1,0 0,0 0,0 0,0 0,0-1,0 1,0 0,0 0,0 0,0 0,0-1,0 1,0 0,0 0,0 0,1-1,8-12,18-9,0 4,1 2,58-25,-75 37,0 0,0 1,0 1,0 0,0 0,1 1,-1 0,0 1,1 1,-1 0,1 0,12 4,-21-5,-1 1,1-1,0 1,0 0,-1 0,1 0,-1 1,1-1,-1 1,1-1,-1 1,0 0,0 0,0 0,0 0,0 0,0 0,2 4,-4-4,1 0,0 0,-1 0,0 0,1 0,-1 0,0 0,0 0,0 0,0 0,-1 1,1-1,-1 0,1 0,-1 0,1 0,-1 0,0-1,-1 4,-2 0,0 1,0-1,0 0,0 0,-1 0,0-1,0 1,0-1,-1 0,1-1,-1 1,0-1,0 0,-9 3,-26 8,31-10,0 0,0 0,-1-1,1 0,-1-1,-16 1,24-3,0 0,0-1,0 1,1-1,-1 0,0 0,1 0,-1 0,1 0,-1 0,1-1,-1 1,1-1,0 0,0 1,-1-1,2 0,-1-1,0 1,0 0,1 0,-1-1,1 1,-1-1,1 1,0-1,0 0,0 1,1-1,-1-3,-4-12,1 8,0 0,1 0,0 0,1-1,1 1,-1-1,2 0,-1 1,1-1,1 0,0 1,5-20,-6 29,0 1,0-1,0 0,1 1,-1-1,0 0,1 0,-1 1,0-1,1 1,-1-1,1 0,-1 1,1-1,0 1,-1-1,1 1,-1-1,1 1,0-1,-1 1,1 0,0 0,0-1,-1 1,1 0,0 0,0 0,0-1,1 2,0-1,-1 1,1-1,-1 1,1 0,-1-1,0 1,1 0,-1 0,0 0,0 0,1 0,0 2,31 44,-31-43,15 22,-9-15,-1 1,0-1,0 1,-2 1,1-1,3 16,-8-25,-1 0,1 0,-1 0,0 0,0 1,0-1,-1 0,1 0,-1 0,0 0,1 0,-1 0,-1 0,1-1,0 1,-1 0,1 0,-1-1,0 1,0-1,0 0,0 1,0-1,-1 0,1 0,-1 0,1-1,-1 1,1-1,-1 1,0-1,-5 2,5-2,0 0,-1 0,1 0,-1 0,0 0,1-1,-1 0,1 1,-1-1,0-1,1 1,-1 0,1-1,-1 0,1 0,-1 0,1 0,-4-2,6 2,-1 0,1 1,0-1,0 0,0 0,0 0,0 0,0 0,0 0,1 0,-1 0,0 0,0 0,1 0,-1-1,1 1,-1 0,1-1,-1-1,1 1,0-1,0 1,1 0,-1 0,1 0,-1 0,1 0,0 0,-1 0,1 0,0 0,0 0,1 0,-1 1,0-1,3-2,0-1,0 1,0 1,0-1,1 0,-1 1,1 0,0 0,0 0,0 1,0 0,0 0,1 0,9-2,-21 8,0 0,1 0,-1 0,1 1,0 0,0 0,-6 8,-22 22,31-34,1 1,0-1,-1 0,1 0,-1 0,0 0,1 0,-1 0,0 0,0-1,1 1,-1-1,0 1,0-1,0 0,-3 1,4-2,0 1,0 0,0-1,0 1,1-1,-1 1,0-1,0 1,1-1,-1 1,0-1,0 0,1 1,-1-1,1 0,-1 0,1 1,-1-1,1 0,-1 0,1 0,0 0,-1-1,0-2,0 0,1-1,0 1,-1 0,1 0,1-1,-1 1,1 0,-1 0,1 0,0-1,1 1,1-4,2-1,0 2,0-1,1 1,0-1,1 2,-1-1,1 1,1 0,-1 0,10-5,1 0,1 1,0 0,27-9,-34 16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06:51.07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143 1,'2'2,"1"0,-1 0,0 1,0-1,1-1,-1 1,1 0,0-1,0 1,-1-1,1 0,6 2,9 6,-2 1,-12-8,0 0,-1 0,1 1,-1-1,1 1,-1 0,6 6,-9-9,0 1,0-1,1 1,-1-1,0 1,0-1,0 1,0-1,1 1,-1 0,0-1,0 1,0-1,0 1,0 0,0-1,-1 1,1-1,0 1,0-1,0 1,0-1,-1 1,1 0,-21 15,4-6,19-5,31-6,-12 0,-14 0,-1 1,0 1,1-1,-1 1,0 0,11 3,-16-4,-1 0,1 0,-1 1,1-1,-1 0,1 1,-1-1,1 0,-1 1,0-1,1 1,-1-1,1 0,-1 1,0-1,1 1,-1-1,0 1,0-1,1 1,-1 0,0-1,0 1,0-1,0 1,0-1,0 1,0 1,0 0,-1 0,0 0,0 0,0 0,0 0,0 0,0-1,0 1,-1 0,1-1,-1 1,-2 2,-9 9,0 0,0 0,-24 16,37-28,-1-1,1 0,-1 0,0 0,1 1,-1-1,1 0,-1 0,0 0,1 0,-1 0,1 0,-1 0,0 0,1 0,-1 0,1 0,-1-1,0 1,1 0,-1 0,1-1,-1 1,1 0,-1 0,1-1,-1 1,1-1,-1 1,1-1,-1 1,1 0,0-1,-1 1,1-1,0 0,-1 1,1-1,0 1,0-1,0 1,-1-1,1 0,0 1,0-1,0 0,0 1,0-1,0-1,-5-43,4 30,-24-126,25 141,0 0,0 0,1 0,-1 0,0 0,0 0,0 0,0 0,0 0,0 0,0 0,1 0,-1 0,0 0,0 0,0 0,0 0,0 0,0 0,0-1,0 1,0 0,0 0,0 0,0 0,0 0,1 0,-1 0,0 0,0-1,0 1,0 0,0 0,0 0,0 0,0 0,0 0,0 0,0 0,0-1,0 1,0 0,0 0,0 0,0 0,-1 0,1 0,0 0,0 0,0-1,0 1,8 14,8 20,-15-31,8 21,-1 0,-1 1,-2 0,0 0,-2 1,1 27,2 3,-5-51,1 1,-1-1,-1 1,1-1,-1 1,0-1,0 1,0 0,-1-1,0 1,0-1,-1 0,1 1,-1-1,0 0,0 0,-1 0,-3 6,3-7,0 1,0-1,-1 0,1 0,-1 0,0-1,0 1,0-1,-1 0,1 0,-1 0,1-1,-11 4,13-5,-1-1,0 0,1 1,-1-1,0-1,1 1,-1 0,1-1,-1 1,0-1,1 0,-1 1,1-1,0-1,-1 1,1 0,0 0,0-1,-1 0,1 1,0-1,1 0,-1 0,0 0,0 0,1 0,-1 0,1-1,-2-3,-81-149,80 149,0-2,1 1,-1 0,2-1,-1 0,1 1,0-1,1 0,-1 0,1-14,1 19,1 0,-1 1,1-1,-1 0,1 1,0-1,0 1,0-1,0 1,1-1,-1 1,1 0,-1 0,1-1,0 1,0 0,0 1,0-1,0 0,0 0,0 1,1 0,-1-1,1 1,-1 0,1 0,-1 0,1 0,0 1,-1-1,1 1,0 0,5 0,7-1,0 2,0 0,0 0,0 1,0 1,0 1,-1 0,1 1,-1 1,0 0,-1 1,1 0,-1 1,22 18,-16-5,-14-9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06:53.31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1 249,'2'-3,"0"1,1-1,-1 1,1 0,0 0,0 0,0 0,0 1,0-1,0 1,0 0,0 0,0 0,6-1,3-2,3-3,0-1,-1 0,0-1,-1 0,0-1,0-1,21-22,-20 20,2 0,29-18,1-2,-40 29,-1-1,1 1,0 0,0 0,1 1,7-4,-12 7,0 0,-1-1,1 1,0 0,-1 0,1 0,0 0,-1 0,1 0,0 0,0 1,-1-1,1 1,-1-1,1 1,-1-1,1 1,-1 0,1 0,-1 0,1 0,-1 0,0 0,0 0,1 1,-1-1,0 0,0 1,0-1,1 3,26 35,-23-33,0-1,-1 1,0 0,0 0,0 1,-1-1,1 1,-2 0,1 0,-1 0,0 0,0 0,-1 1,1 12,-1 58,-5 160,-1-205,-1-1,-21 60,2-8,21-69,0 0,-2-1,-12 27,11-29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07:01.21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172 282,'-3'-1,"-1"1,0-1,1 0,-1 0,0-1,1 1,0-1,-1 0,1 0,0 0,0 0,0 0,0-1,0 1,-3-6,-35-44,36 45,1 0,0 0,0 0,1 0,0 0,0-1,1 0,0 1,0-1,0 0,1 0,1 0,-1 0,2 0,-1 0,1 0,0 0,2-9,-1 14,0 1,0-1,0 0,0 1,0-1,1 1,-1 0,1 0,-1-1,1 2,0-1,0 0,0 1,0-1,0 1,0 0,0 0,1 0,-1 0,0 1,4-1,12-1,-1 1,30 1,-31 1,56-1,-41-2,-1 2,1 1,-1 2,1 0,-1 3,34 9,-38-5,6 1,0 1,54 30,-79-37,0 0,0 0,0 1,-1 0,0 1,0-1,-1 1,0 1,0-1,0 1,-1 0,-1 0,1 0,-1 1,3 10,-2-5,-1 1,0 0,-2 0,0 0,0 0,-1 1,-3 28,1-35,-1 0,0 0,-1 0,0 0,-1 0,1-1,-2 1,1-1,-1 0,0 0,-1-1,0 0,0 0,-8 7,-9 6,-1-1,0-1,-1-2,-29 15,-115 47,77-37,69-29,0-1,-1-1,-1-1,1-1,-1-1,0-2,-1 0,1-2,-32 1,52-4,1 0,-1 0,1 0,-1-1,1 1,0-1,-1 0,1-1,0 1,0-1,0 1,-5-4,7 3,1 0,-1 0,0 0,1 0,-1-1,1 1,0 0,0-1,0 1,0-1,0 1,0-1,1 1,-1-1,1 0,0 1,0-1,0 0,0 1,0-1,1-4,0 0,0 1,0 0,1 0,0-1,0 1,0 1,1-1,-1 0,1 1,1-1,-1 1,1 0,0 0,8-8,3 0,1 1,0 0,24-12,6-5,-31 20,0 1,1 0,0 1,0 1,0 0,34-6,-38 9,0 1,0 1,0 0,0 1,0 0,1 0,-1 2,0-1,0 2,19 6,-21-4,0 1,-1 1,0 0,0 0,-1 1,1 0,-2 0,1 1,-1 0,6 10,36 40,21-3,-62-48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06:45.10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94 1,'4'0,"-1"-1,1 1,0 1,0-1,0 0,-1 1,1 0,0 0,-1 0,1 0,-1 1,1-1,-1 1,4 2,-5-1,0-1,0 1,0 0,0-1,-1 1,0 0,1 0,-1 0,0 0,0 0,0 0,-1 1,1-1,-1 0,0 0,0 0,0 4,-3 423,1-402,0-1,-3-1,-6 28,-7 37,-12 54,6-34,-1-5,16-77,1 2,2-1,-3 52,-9 85,18 18,0-169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3:56:01.50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1838,'18'-1,"-1"0,0-1,0-1,0-1,0 0,-1-1,0-1,0-1,0 0,-1-1,23-15,0 3,1 1,46-15,-17 6,81-22,-77 28,81-24,-128 39,0 0,0-3,-1 0,-1-1,0-1,0-1,-2-1,1-1,-2-1,0-1,-1-1,-1 0,28-37,-28 32,1 0,25-21,4-6,-26 28,1 1,0 2,2 0,28-17,-27 19,74-62,-68 50,42-26,-51 43,2 1,-1 1,1 2,0 0,1 2,38-5,-7 2,-23 5,0-1,1-2,-2-1,62-24,-59 15,40-20,-2-1,-55 29,-1 0,0-1,-1 0,27-22,-43 31,1-1,-1 0,0 0,1 0,-1 1,0-1,0 0,0 0,-1 0,1-1,0 1,-1 0,0 0,1 0,-1 0,0-1,0 1,0 0,0 0,-1 0,1-1,0 1,-2-2,-21-57,8 25,-21-131,29 135,-8-63,10 55,-10-60,11 88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06:45.49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294 0,'1'1,"0"-1,0 1,0-1,0 1,0 0,0-1,-1 1,1 0,0 0,0 0,-1-1,1 1,0 0,-1 0,1 0,-1 0,1 0,-1 0,1 0,-1 1,0-1,0 0,1 0,-1 0,0 0,0 0,0 2,2 37,-2-35,0 332,-19-189,10-50,4-67,0 44,4-46,-8 46,0-12,-1 7,-4-1,-36 109,41-149,-5 14,-2-1,-2-1,-1 0,-3-2,-45 65,52-83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07:02.09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1,'20'1,"0"0,1 2,-1 1,0 0,0 1,28 12,113 61,-8-5,-129-64,-8-4,0 1,0 1,-1 0,0 0,0 2,-1 0,25 21,-38-30,0 1,0 0,0 0,0 0,0 0,-1 0,1 0,0 0,-1 1,1-1,0 0,-1 0,0 0,1 1,-1-1,0 0,0 1,1-1,-1 0,0 0,0 1,0-1,-1 0,1 1,0-1,0 0,-1 0,1 1,-1 0,-1 1,0-1,0 0,-1 0,1 0,0 0,-1 0,1 0,-1-1,1 1,-1-1,0 0,-3 2,-7 1,-1 0,1-1,-1 0,-21 1,-114 14,92-10,35-4,-1-1,-24 0,-40 12,177-46,-75 28,1 1,-1 0,1 1,0 1,0 1,27 3,-36-2,0 0,-1 0,1 0,-1 0,0 1,0 0,0 1,0-1,0 1,-1 0,0 1,0-1,0 1,0 0,-1 0,1 1,5 10,-2-1,0 1,-1-1,-1 1,-1 0,0 1,-1-1,-1 1,0 0,-2 0,0 0,-1 24,0-18,-2 0,0 0,-1-1,-10 37,8-45,0 0,-1-1,-1 1,0-1,-1 0,0-1,-1 0,-13 14,6-9,-1 0,-1-1,-22 15,32-25,-1 0,0-1,-1 0,0 0,1-1,-1-1,0 1,-1-2,-14 3,11-3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08:04.59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2340 25,'-62'0,"16"2,0-3,-81-11,77 5,-1 3,0 2,-57 5,5-1,-498-2,587 1,-1 1,0 0,1 1,0 1,0 0,0 1,0 0,1 1,0 1,0 0,0 0,1 2,0-1,-15 15,-15 17,2 2,-45 62,52-64,-105 143,98-116,26-41,-35 45,18-28,2 2,-44 90,-35 78,76-152,-1-1,-28 73,46-89,1 1,2 0,3 0,1 1,2 1,2-1,3 0,4 52,35 160,-31-201,-2-26,0 49,-5-68,-1 16,0 0,2-1,1 1,1-1,1 0,2 0,17 51,-10-48,1 0,26 40,22 13,3-2,151 140,-155-160,-16-16,88 69,-105-92,-2 2,44 48,-44-43,1-2,33 28,-47-47,1 0,0-1,0 0,26 8,36 18,-29-10,2-1,1-3,60 15,-91-28,524 137,480 41,-1022-184,449 40,2-36,-304-5,-113-2,-1-1,0-2,0-1,-1-2,32-13,17-3,129-45,88-22,-253 79,676-214,-631 190,132-47,-142 56,104-54,-18 8,-109 52,0-3,-2-2,0-3,70-50,-78 48,-36 24,1 0,-1 0,14-14,8-8,70-47,-63 49,42-39,-70 55,-1 0,0-1,-1 0,-1-1,0 0,0-1,7-19,-8 14,-2-2,0 1,-1-1,-2 0,0 0,-1 0,-2-1,0 1,-1-1,-1 1,-1 0,-8-33,7 33,0 1,-2 0,-1 0,0 1,-1-1,-2 1,-19-34,8 21,-2 1,-2 1,0 1,-2 1,-2 2,0 0,-34-23,-21-16,-36-23,-88-56,98 67,68 49,-325-217,-153-17,-230-11,237 157,252 63,-150-26,172 36,-46-35,66 14,-27-5,189 56,-1 3,-75-6,105 16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09:29.22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1 932,'1'-3,"1"1,0-1,0 0,1 1,-1-1,1 1,-1 0,1 0,-1 0,6-2,11-12,-5-5,-2 1,0-2,-1 0,-1 0,-2-1,8-26,-7 23,6-24,18-45,75-165,-100 240,1 1,0 0,1 1,1 0,1 1,1 0,0 0,18-15,-18 20,1 1,0 1,0 0,2 1,-1 0,1 1,18-5,-24 9,0 0,0 1,1 1,-1 0,1 0,0 1,0 0,-1 1,1 0,0 1,0 0,18 5,-24-4,0 1,0-1,0 1,-1 0,1 0,-1 0,0 0,0 1,0 0,5 6,35 51,-2-3,-24-39,117 131,-45-46,42 53,-131-156,1 1,-1-1,0 0,0 1,0-1,0 1,0 0,0-1,0 1,-1 0,1 0,-1-1,1 1,-1 0,0 0,1 0,-1 0,0-1,0 1,0 0,-1 0,1 0,-1 2,0-3,0 1,0-1,-1 0,1 0,0 0,-1 0,1 0,-1 0,1 0,-1-1,0 1,1 0,-1-1,0 1,1-1,-1 0,0 1,0-1,-2 0,-10 0,0-1,-1 0,1 0,-23-7,-105-23,12-3,68 22,-79-26,-9-3,99 25,118 12,-64 4,5-1,-1 0,1 1,-1 0,1 1,-1 0,1 0,-1 0,1 1,-1 0,0 1,0-1,0 1,0 1,-1-1,1 1,10 8,4 8,12 8,-2 3,-1 0,28 39,-44-51,-1 0,-1 2,-1 0,11 28,-19-41,0 1,-1-1,0 1,0-1,-1 1,0 0,-1-1,0 1,0 0,-1 0,0-1,0 1,-1-1,-5 17,5-21,-1 0,1 0,-1-1,0 1,0-1,0 1,0-1,-1 0,1 0,-1 0,0 0,0-1,0 0,-5 3,-69 25,42-18,17-8,-1 0,0 0,0-2,0-1,0 0,0-1,-33-5,37 1,0 0,1-1,-1-1,1 0,1-1,-1 0,1-1,-23-18,-47-24,56 37,18 8,0 0,0 0,0 1,-1 1,1-1,-13 0,9 2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09:39.51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1914 17,'-54'-17,"39"17,-1 1,1 0,0 1,0 0,-29 9,-23 4,-174 26,-129 33,306-63,-94 28,115-25,19-5,0-2,-34 6,38-10,-1 1,1 1,1 0,-1 2,1 0,0 1,1 1,0 1,0 0,1 2,0 0,-22 21,21-18,1 0,-2-1,-29 16,25-16,1 1,-23 20,28-17,1 1,0 0,1 2,2-1,0 2,-14 31,9-18,-32 48,43-72,1 0,0 0,1 0,0 1,1 0,0 0,1 0,1 1,0-1,-1 16,1 9,2 0,5 44,-1-66,0-1,0 0,1 0,1-1,0 1,1-1,1 0,0-1,18 22,8 15,-24-36,1 0,1-1,0 0,0-1,1 0,26 16,15 12,8 15,78 58,11-5,-53-39,-58-40,82 42,-52-32,-46-25,-13-5,0-1,1 0,0-1,0-1,1 1,0-2,-1 0,2-1,-1 0,0-1,18 1,47-5,86 3,-53 18,-58-12,-21-2,51 1,84 13,18-1,-148-17,-1 1,44 9,-47-7,60 0,-60-4,61 7,-59-2,57-1,-60-4,0 2,38 6,-31-3,-1-1,0-2,43-4,-43 0,1 2,-1 2,44 7,-43-3,44 2,14 0,70 11,-127-15,56-2,-62-3,1 2,57 8,-67-5,0-1,26-1,-28-2,0 1,41 8,-28-4,1-1,-1-1,1-2,38-5,12 2,52 5,148-7,-263 1,0-2,0-1,27-10,31-8,-49 17,1 2,0 1,49 0,30 3,89 3,-189 0,-1 1,0 0,0 1,-1 0,13 6,40 13,-42-18,4 2,-1-2,1-1,42 1,-51-6,-1 0,0-2,0 0,0 0,-1-1,21-9,-29 11,7-2,-1 1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09:57.29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1859 76,'-55'-17,"-29"11,-100 7,61 2,-56 17,-114-7,-15 25,156-21,-128 37,250-48,16-3,0 0,0 1,0 0,-19 9,29-10,0-1,0 1,1-1,-1 1,1 0,-1 0,1 1,0-1,0 1,0-1,1 1,0 0,-1 0,1 0,0 0,1 1,-1-1,0 6,-8 34,3 0,2 1,1 0,3 0,5 61,-2-90,1 1,1-1,0 0,1 0,0-1,13 24,0-4,38 50,-42-65,-7-11,-1 0,0 0,0 1,-1 0,7 16,-3-8,1 0,1 0,1-1,1 0,0-1,1-1,23 21,-16-16,31 30,2-4,64 43,-89-72,0-1,1-1,46 15,5 3,107 36,-61-27,-101-34,0-1,1-1,31 2,34 8,48 10,11 3,-23-3,-17-7,52 0,-88-11,-31-3,44 0,32 4,2 0,-99-7,0 0,0 2,-1 1,40 13,28 6,-22-10,66 11,-95-21,145 9,-129-12,94 13,73 23,-91-10,-81-15,66 7,-49-10,-40-4,46 1,35 4,-71-6,41 1,51 4,1 0,519-9,-501 19,909-19,-909-20,15 8,-103 5,4 0,-19 1,50 1,131 3,156 5,-298 6,-46-4,41 0,116 13,483-18,-394-19,-73 8,-85 2,141-9,2-1,-51 2,107-2,-61 0,76 2,-310 16,0-2,44-8,15 5,-70 6,0-1,38-7,-50 6,0 0,0 0,0-1,0 0,0 0,-1-1,1 0,-1 0,0-1,0 1,7-9,20-21,-1-1,-1-2,32-51,-40 52,-9 15,-1 0,15-36,-2 2,2 0,3 2,1 1,67-79,-72 101,-20 24,0-1,0-1,-1 1,0-1,-1 0,5-10,-9 16,0 0,0-1,-1 1,1-1,-1 1,1-1,-1 1,0-1,0 0,0 1,0-1,-1 1,1-1,-1 1,1-1,-1 1,0 0,0-1,0 1,0 0,-1-1,1 1,-1 0,1 0,-1 0,1 0,-1 1,-2-3,-21-18,0 1,-1 0,-2 3,-56-31,67 42,-1 1,-1 1,1 1,-1 0,1 1,-25 0,-33-7,-49-8,69 12,-80-21,-128-30,249 55,-352-97,152 35,-16 5,204 53,-517-89,153 57,314 30,-42-2,-81-9,143 19,-87-13,107 9,-55 2,60 2,0-1,-53-8,56 5,-2 1,-41 1,41 2,0-1,-38-7,38 3,-1 2,-41 2,42 1,-1-1,-43-8,36 3,-62 0,2-1,-104-14,130 14,-141 7,90 3,-3235-3,3253-10,70 6,-41-1,-9-5,6 1,-38-2,49 3,-185-28,159 23,-111-12,133 17,-58-2,100 11,4 0,0-1,1-2,-1 0,-28-7,21 4,-1 0,0 3,0 1,-47 4,-5 0,-16-1,-109-5,153-5,37 4,1 1,-25 0,-65 4,95-1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10:05.00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332 128,'-1'4,"0"0,0 0,0 0,0 0,-1 0,0 0,0-1,-4 7,-10 26,15-26,0 1,1 0,0 0,1-1,0 1,0 0,4 11,5 45,-9-49,1-1,1 0,9 30,-8-32,0 0,-1 0,0 0,1 30,-5-28,0-13,1 0,-1 0,1 0,0 0,1 0,-1 0,1 0,2 7,-2-9,0 0,1 0,-1 0,1 0,0 0,-1-1,1 1,0 0,0-1,0 0,0 1,0-1,0 0,1 0,-1 0,0-1,1 1,3 0,15 3,1-1,-1-1,1 0,-1-2,28-3,14 0,31-7,-40 1,-15 2,-1-1,0-3,0-1,-1-1,0-2,-2-2,0-1,51-36,-83 52,0-1,0 0,0 0,-1 0,1 0,-1-1,1 1,-1 0,0-1,-1 0,1 1,-1-1,1 0,0-5,8-64,-4 23,-3 41,-1-1,-1 1,0-1,0 0,-1-13,-1 20,1-1,-1 1,0-1,-1 1,1-1,0 1,-1 0,0-1,0 1,0 0,0 0,0 0,-1 1,1-1,-1 0,0 1,-3-3,-9-5,0 0,0 0,-1 2,-1 0,0 0,-26-7,-110-18,-1-1,121 24,-2 3,-47-6,4 9,-90 6,-66-2,161-14,57 12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10:07.47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184 132,'1'34,"12"65,-11-79,0 0,-1-1,-1 1,-1 0,-5 32,-30 94,35-144,-79 259,43-131,32-107,1 0,-2 26,0 1,0 43,7-72,-2 0,-1 0,-6 31,7-50,0 1,1 0,-1 0,0-1,1 1,0 0,-1 0,1 0,0-1,1 1,-1 0,0 0,1 0,0-1,-1 1,1 0,0 0,0-1,1 1,-1-1,1 1,-1-1,1 0,2 3,0-3,0 1,0-1,0 0,0 0,1 0,-1-1,1 0,-1 0,1 0,-1 0,1-1,0 1,-1-1,6-1,64 1,96-3,-111-6,-38 5,0 1,25 0,567 3,-585-2,0-1,-1-2,1-1,38-14,-21 7,-6 2,170-52,-185 51,0-1,-2-1,1-1,-2-1,39-36,-58 50,0 0,0 0,-1 0,1 0,-1 0,1 0,-1-1,0 1,0 0,0-1,0 1,0-1,0 1,-1-1,1 1,-1-1,0 0,1 1,-1-1,-1-3,0-4,-2 1,1-1,-1 0,-5-10,6 13,-1 1,1 0,-1 0,2-1,-1 1,1-1,0 0,0 1,1-1,1-12,5-2,1 0,17-35,8-20,-22 46,-1-1,-2 1,-1-1,-2-1,-1 1,-1-1,-3-44,-8 18,5 37,1 0,-1-27,4 42,0 1,0 0,0 0,-1 0,0 0,0 0,0 0,0 0,-1 0,0 0,-3-5,3 8,0 0,0-1,0 1,0 0,0 0,-1 0,1 0,-1 1,0-1,1 1,-1 0,0-1,0 1,0 1,0-1,0 0,0 1,0-1,0 1,-4 0,-102-1,75 2,0-1,1-2,-36-6,30 2,0 2,-55 2,-47-5,46-3,-79-14,75 4,-221-57,258 50,53 21,0 1,-1 1,1 0,-1 0,0 1,0 0,-1 1,-16-2,-9 3,20 1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10:09.58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1 542,'0'0,"0"0,0 0,0-1,0 1,0 0,0 0,0-1,0 1,0 0,0-1,0 1,0 0,0 0,0-1,0 1,0 0,0 0,0-1,0 1,1 0,-1 0,0-1,0 1,0 0,0 0,1-1,-1 1,0 0,0 0,1 0,-1 0,0-1,0 1,1 0,-1 0,0 0,1 0,9 6,8 17,-16-7,0 0,-1 1,0-1,-1 0,-1 1,-1-1,-6 27,4-17,-3 49,8 685,-20-537,20 278,1-481,1-1,0 1,2-1,0 0,13 29,-4-9,7 42,-13-47,15 41,-20-66,1-1,0 1,0 0,1-1,0 0,1 0,0-1,0 1,9 7,-4-9,1 0,-1 0,1-1,0-1,0 0,1-1,-1 0,1 0,16 0,8 3,11 0,1-2,-1-2,59-5,-6 0,66 2,175 3,-121 17,180 18,-182-22,242 6,-70-2,-220-17,181-5,-328 0,0 0,-1-2,28-8,-42 11,0-1,0-1,-1 1,1-1,-1-1,0 0,0 0,-1 0,1-1,-1 0,7-8,-12 10,1 0,-1 0,0 0,0 0,0-1,-1 1,0-1,0 1,0-1,0 1,-1-1,1 0,-1 1,-1-1,0-7,-2-9,-2 0,-8-26,-3-15,12 11,1-1,5-53,0 15,0 61,1 0,11-49,-8 49,-1 1,3-57,-7 57,9-46,-2 9,-1 2,4-77,-11 111,2 0,1 0,2 0,12-45,48-107,-65 181,85-211,-76 185,40-126,-40 104,-1-1,-3 1,-2-1,-5-91,-7 85,0-19,7 54,0 0,-1 0,-11-34,-3-18,15 55,-2 0,0 1,-1 0,0 0,-2 0,0 0,0 1,-2 0,1 1,-2 0,0 0,-1 1,0 1,-19-18,25 27,0 0,0 1,0-1,0 1,0 0,0 1,0-1,-1 1,1 0,-1 0,1 0,-1 1,1 0,-1 0,-9 2,-10 2,1 1,-31 10,12-3,-181 46,-34-19,183-31,-73 2,54-10,18 1,-125-14,-25-9,-42 7,130 5,-155 10,120 3,-806-3,975 0,-1 0,0 1,1 0,-1 0,1 0,-1 0,1 1,0 0,-1 0,1 0,0 0,0 1,1 0,-8 5,-2 6,0-1,-16 24,-14 14,32-41,0 0,0-1,-1 0,0-1,0-1,-1 0,0 0,0-1,-1-1,0 0,-19 3,20-5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09:19.31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1 780,'0'-3,"1"-1,0 0,0 1,0-1,0 1,0-1,0 1,1 0,0 0,0 0,0 0,0 0,0 0,1 0,3-3,52-42,-17 16,77-72,101-87,-171 136,-32 36,0 1,25-22,-24 25,-1-2,22-27,6-8,-20 24,-18 21,0-1,0 1,1 0,0 0,0 1,0 0,13-8,-20 15,1-1,0 0,-1 1,1-1,-1 1,1-1,-1 1,1-1,-1 1,1-1,-1 1,1-1,-1 1,0 0,1-1,-1 1,0 0,0-1,0 1,1 0,-1-1,0 1,0 0,0 0,0-1,0 1,0 0,0-1,0 1,-1 1,2 29,-1-29,-2 615,3-601,1 1,1-1,0 0,10 25,-5-11,-4-18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3:56:02.89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0,'13'2,"0"0,-1 1,1 0,-1 1,1 0,-1 1,0 0,0 1,14 10,-9-6,1-1,34 13,-4-5,-32-11,0-1,31 7,-38-10,0 1,0 0,0 1,0 0,-1 0,0 1,0 0,0 0,0 1,-1 0,0 0,0 1,6 7,-6-5,1-1,0-1,1 0,0 0,0 0,0-1,1-1,14 7,22-1,-38-10,1 1,0 0,-1 1,1 0,8 4,-15-6,1 1,-1 0,1 0,-1 0,1 0,-1 0,0 0,0 0,0 1,-1-1,1 1,0 0,-1-1,0 1,1 0,-1 0,0 0,1 5,10 47,-10-39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09:19.64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1,'37'0,"0"1,0 1,0 2,58 15,-65-13,51 6,-22-4,182 29,-181-29,-23-3,47 12,50 9,-98-19,60 19,-83-22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09:20.59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496 39,'-81'-9,"-25"-1,-78-9,180 18,0 1,0 0,0 1,0-1,0 1,1-1,-1 1,0 0,0 1,1-1,-1 1,1-1,-1 1,1 0,-7 5,9-5,-1 1,0-1,1 1,0-1,-1 1,1 0,0-1,1 1,-1 0,0 0,1 0,-1 0,1 0,0 0,0-1,0 1,1 0,-1 0,1 0,-1 0,1 0,2 4,1 6,0 0,-1 1,-1-1,0 1,-1 0,0-1,-1 1,-1 0,0 0,0-1,-6 18,-2 7,-2-1,-19 42,28-77,1 0,1 0,-1 1,0-1,0 0,1 1,-1-1,1 1,0-1,0 0,0 1,0-1,0 1,1-1,-1 0,1 1,-1-1,1 0,0 1,0-1,0 0,0 0,0 0,0 0,1 0,-1 0,1 0,0 0,-1 0,1-1,0 1,0-1,0 1,0-1,0 0,0 0,0 0,1 0,2 1,6 2,0 0,-1-1,1 0,0-1,0-1,0 1,14-2,-20 0,-1 0,1 0,-1 0,1 1,-1 0,1 0,-1 0,0 0,1 0,3 3,4 4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09:21.05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10 491,'-5'-45,"4"41,0 0,0 1,0-1,1 0,-1 0,1 0,0 0,0 0,1 0,-1 0,1 0,0 1,0-1,0 0,0 0,1 1,-1-1,1 1,0-1,0 1,3-4,28-34,1 2,2 1,1 2,2 1,47-31,41-33,-127 98,0 1,1 0,-1-1,0 1,1 0,-1-1,1 1,-1 0,1-1,-1 1,1 0,-1 0,1-1,-1 1,1 0,-1 0,1 0,-1 0,1 0,-1 0,1 0,-1 0,1 0,0 0,-1 0,1 0,-1 0,1 1,-1-1,1 0,-1 0,1 1,-2 16,-18 22,-104 144,97-145,-42 45,-16 24,69-88,11-16,1 1,0 0,0 0,0 0,0 0,1 1,0-1,-1 1,-1 6,6-6,4-14,5-12,-6 7,1 2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09:21.38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09:22.33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1,'35'0,"-8"-1,0 2,0 0,50 10,-16 5,-38-8,1-2,0-1,1 0,40 1,464-7,-526 0,-1 1,1 0,-1 0,0 1,1-1,-1 0,0 1,0-1,1 1,-1 0,0 0,0 0,0 0,0 0,0 0,0 0,0 1,0-1,0 1,2 2,-4-2,1 0,-1-1,1 1,-1 0,0-1,0 1,0 0,1-1,-2 1,1 0,0-1,0 1,-1 0,1-1,-1 1,1 0,-1-1,1 1,-1-1,0 1,0-1,0 1,0-1,0 0,0 0,0 1,-1-1,1 0,-3 2,-22 18,0-1,-2-1,0-1,-55 25,-18 11,23-12,46-27,-35 25,29-18,29-18,0 1,1 0,-1 1,1 0,-12 12,18-16,-1 1,2-1,-1 1,0 0,1 0,-1-1,1 1,0 0,0 1,0-1,0 0,0 0,1 0,-1 1,1-1,0 0,0 0,1 1,-1-1,0 0,1 0,1 4,-2-5,10 32,-1 1,-3 0,-1 1,2 49,-6-71,0 0,2-1,0 0,0 1,6 12,-4-10,0 1,-1-1,2 21,-5-32,-1 0,0 0,0-1,-1 1,1 0,-1 0,0 0,0 0,-1-1,1 1,-1 0,0-1,-1 0,1 1,-5 5,6-9,-1 0,1 1,-1-1,1 0,-1 0,0 0,0 0,1 0,-1 0,0 0,0 0,0-1,0 1,0-1,0 0,0 1,0-1,0 0,0 0,-2-1,-50-7,18 1,-4 7,29 0,-1 0,1 0,0-1,-1 0,-14-5,14 2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09:23.12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561 16,'-1'0,"1"-1,0 0,-1 0,1 0,-1 0,1 0,-1 0,0 1,1-1,-1 0,0 0,1 1,-1-1,0 0,0 1,0-1,0 1,0-1,1 1,-1 0,0-1,0 1,0 0,0 0,0-1,0 1,0 0,0 0,0 0,0 0,0 0,0 0,0 1,0-1,0 0,0 0,0 1,-2 0,-40 11,27-4,-1 0,1 1,-24 18,-9 6,35-24,0 1,1 1,-14 14,-22 18,11-15,-1-2,-60 29,95-53,0 0,-1 1,1-1,0 1,1 0,-1 0,0 1,1-1,0 1,0-1,-5 9,7-11,1 0,-1-1,1 1,0 0,0 0,-1 0,1 0,0 0,0 0,0-1,0 1,0 0,0 0,0 0,0 0,0 0,0 0,1 0,-1-1,0 1,1 0,-1 0,0 0,2 1,-1-1,1 1,0-1,-1 0,1 0,0 0,0 0,0 0,0 0,0 0,0-1,0 1,1-1,-1 1,0-1,3 0,44 4,77-6,-38 0,4-8,2 0,-36 8,-38 1,1 0,0 1,-1 1,40 7,-48-4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09:23.97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1078,'2'-4,"1"0,-1 0,0 0,1 0,0 1,0-1,0 1,1 0,5-5,3-3,11-13,-6 6,0-1,-1 0,-1-1,-1-1,19-36,83-218,25 5,-138 264,40-70,77-102,-113 168,-4 6,0 0,0 0,0 1,0-1,1 1,-1 0,6-5,-8 9,0-1,-1 0,1 1,0-1,-1 1,1-1,-1 1,1-1,-1 1,0 0,1-1,-1 1,1 0,-1-1,0 1,1 0,-1-1,0 1,0 0,0-1,0 1,0 0,0 0,0-1,0 1,0 0,0 0,0-1,0 1,0 1,0 29,0-30,-3 93,5 170,15-143,-9-80,-2 0,0 53,-5-45,12 87,-8-61,-5-56,1 0,1 0,5 23,-3-29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09:24.33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1,'55'17,"-6"-14,51-3,-62-1,1 1,71 11,-84-8,-20-2,0-1,0 1,0 0,-1 1,1-1,0 1,-1 0,7 3,0 4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09:24.85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426 1,'-36'1,"-47"9,17-1,48-8,-1 2,1 0,-35 11,51-13,0 1,1-1,-1 0,0 1,1-1,-1 1,1 0,0-1,-1 1,1 0,0 0,0 0,0 0,0 0,1 0,-1 0,-1 4,-5 46,4-25,-2-1,2-4,-1 0,-1 0,-1-1,-1 1,0-2,-2 1,-21 36,28-53,-1-1,1 0,0 1,0 0,0-1,0 1,0 0,1 0,0 0,0 0,0 0,0 1,1-1,-1 6,2-6,0 0,1 0,-1 0,1 0,-1 0,1 0,1-1,-1 1,0-1,1 1,0-1,0 0,5 5,15 15,-14-12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09:25.27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0 251,'1'-6,"1"0,-1 1,1-1,1 1,-1-1,5-7,5-12,-5 6,2 0,-1 1,2 0,1 1,0 0,1 0,1 2,22-23,-39 47,1 0,0 0,0 0,1 0,0 0,0 1,1 17,-7 29,4-29,1 1,1 0,3 48,0-27,-1-49,0-1,0 1,0 0,0 0,0 0,0 0,0 0,0 0,0 0,0-1,0 1,-1 0,1 0,0 0,0 0,0 0,0 0,0 0,0 0,0 0,-1 0,1 0,0 0,0 0,0 0,0 0,0 0,0 0,-1 0,1 0,0 0,0 0,0 0,0 0,0 0,0 0,-1 0,1 0,0 0,0 0,0 0,0 0,0 0,0 0,0 1,0-1,-1 0,-5-13,3 2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3:56:09.28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1202 665,'-2'-2,"-1"-1,1 1,-1 0,0-1,0 1,0 0,0 1,0-1,0 1,-1-1,1 1,-1 0,1 0,-4 0,-12-6,-8-10,0 0,2-2,-25-22,26 21,0 0,-1 2,-36-20,10 10,1-3,-60-47,76 53,-1 1,-1 1,-48-21,26 15,30 15,-1 0,0 2,0 1,-32-7,34 12,0-1,1-2,0 0,1-2,-30-17,20 13,20 10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09:25.60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8,'3'0,"5"-3,0-2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09:25.95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0 406,'1'-11,"1"-1,0 1,0-1,1 1,6-13,8-45,-14-96,-5 90,2 59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09:26.28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40,'1'-1,"0"-1,0 1,0-1,0 1,0 0,1 0,-1 0,0 0,1 0,-1 0,0 0,1 0,-1 0,1 1,-1-1,1 0,2 0,30-10,-12 7,0 1,0 1,-1 1,1 1,0 1,0 1,0 1,-1 1,29 9,19 1,-56-12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09:26.69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0 174,'4'-1,"0"-1,-1 1,1-1,-1 0,1 0,-1 0,0 0,1 0,2-4,15-8,37-9,-46 19,0 0,-1 0,1-2,-1 1,0-1,17-13,-12 4,28-23,-43 36,1 1,-1 0,1 0,0 0,-1 0,1 0,0 0,0 0,0 0,0 1,0-1,0 1,0-1,0 1,0 0,0 0,0 0,0 0,0 0,3 1,-3 0,-1 0,0 0,1 0,-1 0,0 0,1 0,-1 0,0 0,0 1,0-1,0 0,0 1,0-1,-1 1,1-1,0 1,-1-1,1 1,-1-1,1 1,-1 0,0-1,0 1,0 0,0-1,0 1,0 0,0-1,0 1,-1 2,-2 7,0 0,-1 0,-8 17,-1 5,9-6,1 1,2-1,0 1,4 29,-1 13,-2-55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09:27.48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38,'8'-1,"-1"0,1 0,-1-1,1 1,-1-2,0 1,11-6,-13 5,1 0,-1 1,1 0,0 0,-1 0,1 1,0 0,0 0,0 0,0 1,0 0,0 0,0 0,6 2,16 3,1 0,0-2,45-1,12 0,-80-1,-1-1,0 1,0 0,0 0,0 0,0 1,0 0,0 0,0 0,-1 0,1 1,-1 0,0 0,0 0,0 0,0 1,4 4,-3-1,-1 0,0-1,0 1,-1 0,0 1,0-1,0 1,-1-1,0 1,1 10,-1 13,-1 1,-2-1,-1 0,-8 46,1 6,4-40,-11 54,6-58,-2 7,1 0,-4 64,-5 74,20-183,0 0,0 0,0 0,0 0,0 0,0 0,-1 0,1 0,0 0,0 0,-1-1,1 1,-1 0,1 0,-1 0,1 0,-1 0,1-1,-1 1,0 0,1 0,-1-1,-1 2,1-2,0 0,0 0,0 0,0 0,0-1,0 1,0 0,0 0,0-1,0 1,0 0,1-1,-1 1,0-1,0 1,0-1,1 0,-1 1,-1-2,-42-52,30 34,-6-2,-1 0,-1 2,0 0,-2 1,0 2,-1 1,-1 0,0 2,-35-13,48 23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10:47.50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649 0,'-2'1,"-1"-1,1 1,0 0,-1 0,1 0,0 0,0 1,0-1,0 1,0-1,0 1,1-1,-1 1,0 0,-1 2,-22 31,13-12,1 1,1-1,1 2,-8 37,-1-1,-24 109,12-37,23-106,-3 8,-7 45,0-13,12-53,1 0,0 0,-2 25,-7 73,-57 218,67-317,-105 346,91-309,-59 188,25-38,23 9,25-178,2 7,1-1,2 1,2-1,10 42,4 45,-11-57,-1-23,-1 49,-6-87,0 1,1-1,0 1,0-1,1 1,0-1,0 0,0 1,1-1,0 0,0 0,0 0,1 0,0 0,0 0,1-1,0 0,0 1,0-2,0 1,6 5,90 95,-96-102,0 0,0 0,1-1,-1 0,1 1,-1-2,1 1,0 0,0-1,0 0,0 0,0-1,0 1,0-1,0 0,0 0,0-1,10-1,-9 0,0 2,1-1,-1 1,0 0,1 0,-1 1,1 0,-1 0,0 1,0-1,0 1,8 4,16 12,0-1,2-1,0-2,0-1,2-2,54 12,-74-21,9 1,0 1,-1 1,0 1,0 1,28 12,52 33,116 51,-157-80,0 1,113 27,-116-33,-46-14,-1 0,1 0,-1-2,1 1,20 0,4-3,54-10,-29 3,1 4,67 4,51-1,-33-19,-87 11,-32 3,51-1,144-12,-75-1,-62 17,143 5,-213 0,-1 0,0 0,16 7,-18-6,-1 0,1 0,1-2,24 3,-24-4,0 2,1-1,-1 2,0 0,26 11,36 10,9 2,-70-21,1-1,-1 0,1 0,0-2,1 0,24 1,6-3,74 11,-32-1,137 1,256-12,-301 19,-131-18,71 11,-57-5,1-4,76-6,-25 1,444 2,-541-1,-1-2,1 1,34-11,-34 8,0 0,0 1,36-1,205 6,-244-1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11:48.76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493 0,'-22'1,"0"1,0 0,1 2,-1 1,1 0,0 2,0 0,1 1,-24 13,23-11,15-7,0-1,0 1,0 0,0 1,0-1,1 1,-1 1,1-1,0 1,1-1,-8 11,-67 112,10-12,67-112,0 1,1-1,-1 0,1 1,-1-1,1 1,0-1,1 1,-1 0,0-1,1 1,0 0,0-1,1 6,13 54,-10-51,-1 0,0 0,2 19,-6 285,-9-229,7-74,0 1,1-1,1 0,0 1,1-1,1 1,0-1,5 26,7 12,8 77,-10-54,-7-11,-5-53,1 0,0-1,0 1,1 0,1-1,0 1,0-1,1 0,0 0,5 12,-4-18,-1 0,0 0,1-1,0 1,0-1,0 0,0 0,0 0,0 0,0-1,1 1,-1-1,1 0,-1-1,1 1,5-1,-1-1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11:51.36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1782,'14'2,"0"0,0 1,-1 1,1 0,19 9,0-1,277 82,-216-67,-41-11,264 66,-66-14,-25-5,6-6,68 13,-108-36,214 10,-179-30,239 7,-239-19,191-5,-250-17,-60 4,-77 11,-1-1,0-1,0-2,-1 0,0-3,54-28,-69 30,1 0,-1-1,-1 0,0-2,-1 1,0-1,-1-1,0 0,-1-1,-1 0,0 0,11-29,-16 35,1-1,-2 0,1 0,-1 0,-1-1,2-15,-3 22,-1 1,0-1,0 1,-1-1,1 1,-1 0,0-1,0 1,0-1,0 1,0 0,-1 0,1 0,-1 0,0 0,0 0,0 0,-1 0,1 1,0-1,-1 1,0 0,-3-3,-69-40,52 32,1 0,0-2,1 0,-28-26,-76-103,70 79,39 43,0-1,2-1,1 0,0-1,2 0,-13-43,12 32,-3 0,-24-46,22 58,-2 1,0 1,-1 0,-2 2,-30-24,26 22,-169-159,146 138,33 27,-1 1,-1 0,0 2,-1 0,0 1,-1 0,-27-10,-466-173,320 132,170 56,-3 0,1-1,-34-17,47 20,0 1,0 0,-1 1,1 0,-1 1,-16-1,-43-8,-318-88,298 75,35 10,-98-37,106 32,-59-13,69 21,-134-48,160 54,-4-2,0 1,0 0,0 1,-1 0,0 2,0 0,-26 0,31 2,0 1,0 1,0 0,0 0,0 2,1-1,-1 2,1 0,-1 0,1 1,-15 9,6-4,0-1,0-1,-1-1,-39 8,3-1,7-3,0-2,-1-3,1-1,-94-6,69 1,63 1,0 1,1 1,-1 0,1 0,0 2,0-1,0 1,1 1,-1 0,-14 12,17-12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12:27.79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1374 1,'-7'0,"0"1,0 0,0 1,0 0,0 0,0 0,0 1,1 0,0 0,-1 1,1 0,0 0,-7 6,-8 9,-37 41,50-51,-181 210,155-185,-43 34,4-4,52-44,-1-1,-1 0,0-2,-2-1,0-1,0 0,-29 10,-11-3,51-19,0 2,-1-1,2 2,-1 0,1 0,0 1,0 1,1 0,-13 12,23-19,0 1,0 0,0-1,-1 0,1 1,0-1,0 0,-1 0,1 0,-1-1,1 1,-1 0,1-1,-1 0,1 1,-1-1,-4-1,0 1,0-2,0 1,0-1,0 0,0 0,-8-5,-3-2,0-1,2-1,-30-23,6 1,21 18,1 0,0-1,1 0,-20-27,37 42,-1 0,1 0,-1 0,1 0,-1 1,1-1,-1 0,0 0,1 0,-1 1,0-1,0 0,1 1,-1-1,0 0,0 1,0-1,0 1,0 0,0-1,0 1,0 0,0-1,0 1,0 0,-1 0,1 1,0 0,0 0,0 0,0 0,1 0,-1 0,0 0,1 0,-1 0,1 0,-1 1,1-1,-1 0,1 0,0 1,0-1,0 2,-1 75,1-67,1 5,0-1,1 1,1-1,1 1,5 16,-7-26,1 0,-1 1,1-1,0 0,0 0,1 0,0-1,0 1,0-1,1 0,0 0,0-1,0 1,8 4,-8-7,0-1,-1 0,1-1,0 1,-1-1,1 1,0-1,-1-1,1 1,0-1,-1 0,1 0,7-2,-6 1,1 0,-1 1,0 0,1 0,-1 1,1 0,10 1,63 32,104 9,-157-36,0-2,1-1,31 0,-74-4,1-1,-1 0,1-1,-1 0,1-1,0-1,-23-11,-5-5,-51-35,87 53,0 0,0 0,0 1,-1 0,1 0,-1 1,1-1,-1 1,-10 0,-29-6,33 3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12:49.20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43 521,'-19'148,"0"0,17-89,0-33,1-1,1 1,2-1,5 34,-4-52,-1-1,1 1,0-1,1 0,0 0,0-1,0 1,0-1,8 7,-7-7,0 0,-1 1,1-1,-1 1,0 0,-1 0,1 0,-1 0,4 13,2 29,-3 1,-1-1,-4 76,-1-117,-1 15,-1 1,-1-1,-1 1,-1-1,-1 0,-18 41,16-36,2 0,0 1,2 0,1 0,0 44,2-46,0-17,1 0,0 0,0 0,1 0,3 16,-3-23,0 0,0 0,0 0,0 0,0 0,0 0,0 0,1 0,-1-1,1 1,-1 0,1-1,0 0,-1 1,1-1,0 0,0 0,0 0,0 0,0 0,0 0,0-1,0 1,0-1,1 1,-1-1,0 0,4 0,93-1,-73-1,0 2,0 0,0 2,41 7,185 43,-147-26,49 13,-60-14,143 18,-141-28,776 86,-403-54,620 40,-639-57,-401-27,613 36,-245-23,-112 1,188 8,98 12,64 0,-186 0,-66-18,-56-2,190 3,2683-21,-2810 20,8-1,131-4,-6 24,-373-33,-100-5,77 10,-47-2,167-7,-120-3,-64 1,6 0,130 14,9 9,-85-5,-53-5,113 1,-129-13,97 14,-127-10,0-1,89-7,-130 4,1-2,0 1,-1 0,1-1,-1 1,1-1,-1 0,0 0,0-1,0 1,0-1,0 1,-1-1,1 0,-1 0,1 0,-1 0,0 0,2-6,7-12,-2 0,8-25,-4 13,-5 14,-1-1,-1 0,0-1,-2 1,3-24,5-29,4 0,2 2,49-119,-40 116,12-36,39-188,-23 19,-16 131,-20 37,-18 99,0 10,-1-1,1 1,-1-1,0 1,0-1,0 0,0 1,0-1,0 1,-1-1,0-3,-1 5,1-1,0 1,-1 0,1 0,0 0,-1 0,1 0,-1 1,1-1,-1 0,0 1,1-1,-1 1,0 0,0-1,1 1,-1 0,0 0,1 0,-1 0,-2 1,-116 1,68 0,-57-4,49-7,39 5,-1 1,-23 0,-5 1,-87-16,31 2,-192-34,99 14,-51-14,5 3,63 14,-21 2,129 22,-127-6,45-1,-207 6,134-9,44 5,61 7,79 7,-51-8,38 2,-109 3,110 4,-112-12,116 6,-75 0,72 5,-56-8,-70-7,73 8,-133-12,-178-4,64-8,102 6,-5-1,-33-3,-1 2,150 13,-352-41,-111-9,-216 5,644 46,-387-14,340 16,88 2,-301-9,-233-19,392 20,-123-3,173 9,91 3,-197-11,-136-18,248 21,-126-4,28 2,232 19,-110-2,130-8,36 4,-50 0,-72 17,69-3,-62 9,52-1,69-11,-1 0,-44 1,-128 11,153-16,-77 10,75-7,0-2,-68-6,-57 3,104 8,36-3,-48 1,-678-7,613-18,-58 20,190-1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3:56:11.19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1,'14'0,"0"0,0 0,0 2,-1-1,1 2,0 0,-1 1,1 0,-1 1,18 9,36 23,105 41,-165-74,-1-1,1 1,-1 1,0-1,0 1,0 0,6 8,-8-9,-1 0,1 0,0 0,1 0,-1-1,1 1,-1-1,1 0,0-1,0 1,0-1,0 0,1-1,5 2,5 0,0 0,-1 0,0 1,1 1,-2 1,1 0,-1 1,21 12,-8 1,-1 0,-1 1,24 26,-33-30,-7-7,-1-1,1 0,1 0,-1-1,1 0,1-1,0 0,0 0,0-1,1-1,23 8,-25-10,-1-1,0 1,0 0,0 1,-1 0,1 1,-1-1,10 9,-9-6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12:51.71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242 1,'-18'110,"16"-64,-10 63,-7 35,1 60,-1-37,8-81,-19 99,14-124,-58 291,69-316,-3 15,2 1,3 1,4 71,1-111,1-1,0 0,1 0,0 0,1-1,10 18,-8-17,-1 1,0 0,-1 1,6 22,-9-23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12:52.48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0,'4'1,"0"0,0 0,0 0,0 0,-1 1,1 0,-1-1,1 1,-1 0,0 1,1-1,-1 1,0-1,-1 1,1 0,0 0,-1 0,0 1,1-1,-1 0,-1 1,1-1,0 1,0 4,6 12,0 1,8 41,-10-35,28 153,-17 30,-12-145,-2 0,-7 67,-7-47,-3-1,-35 114,-6 37,45-166,4-1,3 90,5-125,1 0,14 56,-1-4,-8-49,-6-30,0 0,-1 0,1 0,-1 0,-1 0,1 1,-1-1,0 0,-2 11,-2-5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12:53.89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52 0,'-1'6,"0"0,-1-1,0 1,0-1,0 0,-4 8,-3 7,3 1,2 1,0 0,2 0,0 0,1 0,2 1,2 21,0 27,12 196,-9-69,-7-135,11 88,-2-57,-6 167,-5-118,-11 211,-5-174,4-38,11-126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12:54.52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1,'4'0,"-1"0,1 1,-1 0,1 0,-1 0,0 0,0 0,1 1,-1-1,0 1,0 0,0 0,0 0,-1 0,1 0,-1 1,1-1,-1 1,0 0,0 0,0-1,2 5,5 10,0 1,-2 0,7 20,5 13,102 263,-90-224,-2 7,-4 2,-5 0,-3 1,2 120,-19 9,2 25,17-106,-13-114,1 0,21 61,-20-73,-1-3,1 0,19 33,-19-41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12:55.08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168 0,'11'70,"-3"-31,-6-24,5 30,2 83,-9-45,-14 94,-1-87,-3 0,-35 98,25-95,-29 171,49-208,1 2,3 67,5-70,13 76,3-39,-8-51,6 84,-14-109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12:55.72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113 1,'0'44,"1"-2,-2 0,-11 72,-47 252,36 271,24-498,-20 54,19 270,0-447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12:56.19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225 1,'-2'18,"0"0,-1 1,-1-2,-1 1,0 0,-11 23,8-23,1-1,1 2,1-1,1 1,0-1,0 21,-14 128,18-118,-2-1,-2 1,-15 73,-46 126,53-189,3-22,2 0,1 1,0 55,5 39,3 89,2-195,1-1,13 42,-9-39,7 46,-5-25,-6-37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13:00.18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562 1,'-7'0,"1"0,0 0,-1 1,1 0,0 0,0 1,0-1,0 2,0-1,-8 5,4-1,1 1,-1 0,1 1,-13 15,12-14,0 0,-1-1,0 0,-15 8,13-8,0 0,-23 19,-22 22,39-35,1 1,1 1,-18 20,20-14,1 1,1 1,1 0,1 0,-11 36,13-34,-18 75,13-41,11-47,0 0,1 0,0 0,1 0,0 0,2 0,1 19,-2-28,1-1,-1 1,1-1,0 0,0 1,0-1,1 0,-1 0,1 0,0 0,0 0,0 0,0 0,0 0,0-1,1 1,-1-1,1 0,0 1,0-1,0-1,0 1,0 0,0-1,0 1,1-1,-1 0,0 0,1-1,-1 1,6 0,38-1,1-2,0-1,-1-3,52-14,-91 19,6-2,0 0,0-1,-1 0,1-1,18-10,-27 12,0 0,-1 0,0 0,0 0,0-1,0 0,0 1,-1-1,1-1,-1 1,0 0,0-1,-1 0,0 1,1-1,-1 0,-1 0,2-6,6-44,-3 1,0-99,-4 87,0 42,-1 0,-1-1,-2 1,-5-32,6 52,-1-1,1 1,-1-1,-1 1,1 0,-1-1,1 2,-1-1,0 0,-1 0,1 1,-1 0,1-1,-1 1,0 1,0-1,-7-3,0 2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13:01.64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95 166,'-4'0,"1"1,-1-1,0 1,1 0,-1 0,1 0,-1 1,1-1,0 1,0 0,-1 0,1 0,1 0,-1 0,0 1,0 0,1-1,-1 1,1 0,0 0,0 0,0 0,0 1,1-1,-1 0,-1 6,-1 3,1 0,0-1,0 2,1-1,1 0,0 21,1-28,0 15,0 0,2 1,1-1,5 24,-6-38,0-1,0 0,0 0,0 0,1 0,0 0,0 0,0-1,1 1,-1-1,1 0,0 0,0 0,1-1,-1 0,1 1,-1-1,1-1,0 1,8 2,3 1,1-1,0-1,0 0,0-1,1-1,-1-1,1 0,-1-1,1-1,29-5,-43 4,1 1,-1-1,-1 0,1 0,0 0,0 0,-1-1,1 0,-1 1,0-1,0-1,0 1,0 0,0-1,-1 1,0-1,0 0,0 0,0 1,2-7,2-8,-1 0,-1 0,3-27,-4 23,-2 6,-2 1,1-1,-2 1,0 0,0-1,-2 1,0 0,-1 0,0 1,-1 0,-1 0,0 0,-1 0,0 1,-18-20,11 19,-2 0,0 2,0 0,-1 1,0 1,-1 0,0 1,-1 2,0 0,0 1,0 0,-41-4,45 8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13:02.32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116 294,'4'3,"1"0,-1 0,1 0,0 0,0-1,0 0,1 0,6 1,-7-2,1 1,-1 0,0 0,0 0,0 1,0-1,9 7,-13-7,1 0,-1-1,0 1,0 0,0-1,0 1,0 0,-1 0,1 0,-1 0,1 0,-1 0,1 0,-1 0,0 0,0 0,0 0,0 0,-1 0,1 0,0 0,-1 0,1 0,-1 0,0 0,0-1,-1 4,-12 26,-27 45,24-48,2 1,-13 32,17-30,-9 20,3 2,-20 97,28-104,6-36,0 1,1-1,0 1,1-1,0 1,1 0,0-1,1 1,0 0,0-1,1 1,4 12,-6-22,1 0,-1 0,1 0,0 0,-1 0,1 0,0 0,0 0,-1 0,1 0,0 0,0 0,0 0,0-1,0 1,0 0,0-1,1 1,-1-1,0 1,0-1,0 0,0 1,1-1,-1 0,0 0,3 0,-1 0,0-1,1 0,-1 0,0 0,1 0,-1 0,0-1,0 0,0 1,3-4,6-4,0-1,-1 0,17-20,-8 5,-1 0,-2-1,-1-1,0-1,-3 0,0-1,-1 0,-2-1,-2 0,7-39,-6 6,-3-1,-2-69,-6 83,-10-67,8 95,0 0,-2 0,0 0,-1 1,-2 0,0 0,-1 1,-1 0,-21-30,30 48,0-1,0 1,1 0,-2-1,1 1,0 0,0 0,-1 1,1-1,-1 0,1 1,-1-1,0 1,1 0,-1 0,0 0,0 0,0 1,0-1,0 1,0-1,0 1,0 0,0 0,0 1,0-1,-5 2,3 0,-1 0,1 1,0-1,1 1,-1 0,0 0,1 1,0-1,-1 1,2 0,-1 0,0 1,-5 8,1-1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3:56:12.30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70 0,'8'81,"-6"-64,0-1,-1 1,-1 30,-1-40,-1-1,1 1,-1-1,0 1,0-1,-1 0,0 0,0 0,0 0,-1-1,0 1,0-1,-7 7,-20 23,24-23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13:03.04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152 355,'-7'1,"1"1,0 0,0 0,0 0,0 1,-7 4,-9 3,16-8,-1 1,1-1,0 1,1 0,-1 1,0-1,1 1,-8 7,11-8,-1 0,1 0,0 1,1-1,-1 1,0-1,1 1,0 0,0 0,0-1,1 1,-1 0,1 0,0 0,0 6,1 44,15 103,-14-142,1 0,1 0,0 0,0-1,9 17,-11-27,0 0,0-1,1 1,-1 0,1-1,0 0,0 0,0 0,1 0,-1 0,1 0,0-1,-1 0,1 0,0 0,0 0,0-1,1 1,-1-1,0 0,1 0,6 0,52 2,97-8,-144 3,0-1,0-1,0 0,0-1,-1-1,0-1,0 0,-1 0,24-18,-11 5,-1-1,-1-1,40-45,-56 55,-1-1,0 0,-1 0,0 0,-1-1,-1 0,0 0,-1-1,-1 1,0-1,0 0,-1-27,5-14,-5 45,0 0,-1 0,0-1,0 1,-1 0,-1-1,0 1,0 0,-1-1,-1 1,0 0,-7-16,-3-3,7 17,0 0,0 1,-2 0,1 0,-13-15,12 17,0 1,0 1,0-1,-1 1,-1 1,1-1,-1 2,0-1,-1 2,0-1,1 1,-2 1,1 0,0 1,-1 0,0 0,0 1,0 1,-20 0,19 1,-1 0,0 1,1 1,-1 0,1 1,-24 8,29-7,0 0,0 0,1 1,-1 0,1 0,1 1,-1 0,1 0,0 0,0 1,-8 13,-43 82,52-91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13:03.88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1 165,'6'1,"0"0,0 1,0 0,0 0,0 1,0-1,-1 1,1 1,-1-1,0 1,0 0,6 6,28 17,33 20,-74-46,1 1,-1 0,0 0,1 0,-1 0,1 0,0 1,-1-1,1 0,0 1,0-1,1 1,-2 3,-2 26,1 0,1-1,2 1,5 45,-4-74,0 1,0-1,0 0,0 1,0-1,1 0,-1 0,1 0,0 0,0 0,0-1,0 1,1-1,-1 1,1-1,-1 0,6 4,58 30,-32-20,-30-13,1-1,0 0,0 0,-1 0,1-1,0 1,1-1,-1-1,0 1,0-1,0 1,0-1,1-1,-1 1,7-2,-4-1,1 0,-1 0,0 0,0-1,0 0,0-1,-1 0,10-7,7-11,0-1,-1 0,33-48,-49 62,7-8,-1-1,-1 0,-1-1,0-1,-2 1,0-1,7-28,-13 29,0 0,-1-1,-1-22,-1 36,0 0,-1 0,0 0,0 0,-1 0,1 0,-1 0,-1 0,1 0,-1 1,-1-1,-4-7,3 9,-1 0,1 0,-1 1,0-1,0 1,-1 1,1-1,-1 1,0 0,0 0,0 1,0 0,0 0,-10 0,8 0,-1 1,0 1,-1 0,1 0,0 1,1 0,-1 1,0 0,-18 6,15-2,0 1,0 0,1 1,0 0,0 0,-17 19,-55 69,76-86,0 1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13:04.55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211 242,'-50'32,"18"-14,24-12,0-1,1 1,0 0,0 1,1-1,-1 1,1 1,1-1,0 1,0 0,0 0,1 0,0 1,1 0,-4 11,-9 9,14-26,-1 1,1 0,0-1,0 1,0 0,0 0,1 0,-2 5,4-8,-1 0,1 0,-1 0,1 0,0 0,-1 0,1-1,0 1,0 0,-1 0,1-1,0 1,0 0,0-1,0 1,0-1,0 1,0-1,0 0,0 1,0-1,0 0,0 0,0 0,0 0,0 0,0 0,0 0,2 0,40 0,-36 0,40 0,-1 2,51 9,-12-6,-63-4,0 0,41 7,-56-6,1-1,-1 1,0-1,0-1,0 0,1 0,-1 0,0-1,0 0,0 0,0-1,0 0,12-5,-15 5,-1 0,1 0,-1-1,0 1,0-1,0 0,0 0,-1 0,1 0,-1 0,0-1,0 1,0-1,0 1,-1-1,1 0,-1 0,0 0,0 1,0-1,-1 0,1 0,-1 0,0 0,0-1,-1-3,0-2,-1 1,0 0,0 0,-1 0,0 0,-1 0,0 1,0-1,-6-7,-56-73,35 49,14 20,0 1,-1 1,0 0,-2 1,0 1,-1 1,0 1,-43-21,50 29,0 1,0 0,-1 1,-28-4,29 6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13:05.16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23 237,'17'55,"-15"-35,-1-1,0 1,-2-1,0 1,-1-1,-1 0,-1 0,-12 34,12-40,1 0,0 0,0 0,1 0,1 1,1-1,1 27,-1-36,0 0,1 0,-1-1,1 1,0 0,0 0,0-1,0 1,1-1,-1 1,1-1,0 0,0 1,0-1,1 0,-1 0,1-1,-1 1,1 0,0-1,0 0,0 0,1 0,-1 0,0 0,1 0,-1-1,1 0,0 1,-1-2,7 2,2-1,0-1,0 0,0 0,0-2,-1 1,1-1,0-1,-1 0,1-1,-1 0,0-1,0 0,-1-1,1 0,15-13,-9 5,-1-2,-1 1,0-2,-1 0,0-1,-2 0,17-34,-20 38,-1-1,-1 0,0-1,-1 1,0-1,-2 0,0-1,-1 1,0-1,0-28,-3 27,0-1,-2 0,0 1,-1 0,-1-1,-8-24,8 35,1 0,-1 1,-1-1,1 1,-1 0,-1 0,1 0,-1 1,0 0,-1 0,1 1,-1-1,0 1,-1 1,1 0,-10-5,7 4,0 1,0 0,-1 0,1 1,-1 0,-20-2,26 5,0 0,1 1,-1 0,0-1,0 1,0 1,1-1,-1 1,0 0,1 0,0 0,-1 1,1-1,0 1,0 0,0 0,-5 6,-3 4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13:11.05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500 0,'-2'60,"-11"67,3-57,-3 119,8-159,4-29,1 0,-1-1,1 1,-1 0,1-1,-1 1,0 0,1-1,-1 1,0-1,1 1,-1-1,0 1,1-1,-1 0,0 1,0-1,0 0,0 0,-1 1,-3-2,0 1,0-1,0 0,0 0,0-1,0 1,1-1,-7-3,7 3,-8-3,0 0,1-1,0 0,0-1,1-1,-18-15,28 23,-1 0,1 0,0-1,-1 1,1 0,0 0,0-1,-1 1,1 0,0 0,0-1,-1 1,1 0,0-1,0 1,0 0,0-1,0 1,0-1,-1 1,1 0,0-1,0 1,0 0,0-1,0 1,0-1,0 1,0 0,1-1,-1 1,0 0,0-1,0 1,0 0,0-1,1 1,-1 0,0-1,18-2,21 11,-34-5,-1-1,0 1,0 0,1 0,-2 1,1-1,0 1,-1 0,1 0,-1 0,-1 1,1-1,0 1,-1-1,0 1,0 0,0 0,-1 0,0 0,2 9,-1 9,-1 0,0 0,-5 36,0 3,4-37,1 0,-2 1,-5 39,5-64,1-1,0 1,-1 0,1-1,0 1,0 0,0 0,-1-1,1 1,0 0,0 0,0 0,0-1,0 1,1 0,-1 0,0-1,0 1,0 0,1 0,-1-1,0 1,1 0,-1-1,0 1,1 0,-1-1,1 1,-1-1,1 1,0 0,-1-1,1 1,-1-1,1 0,0 1,-1-1,1 0,0 1,0-1,-1 0,1 0,0 1,0-1,-1 0,1 0,0 0,0 0,0 0,-1 0,1 0,0-1,0 1,-1 0,1 0,0 0,0-1,-1 1,1 0,0-1,4-1,0 0,-1 0,1 0,-1-1,0 1,1-1,-1 0,3-4,6-9,-2 0,0 0,12-26,-15 27,0 0,1 1,1 0,0 0,16-16,-15 20,-7 7,0 0,0-1,-1 1,1-1,-1 0,1 0,-1 0,-1 0,1-1,0 1,-1-1,2-5,-4 9,0 1,0-1,0 1,-1-1,1 1,0-1,0 1,-1-1,1 1,0-1,-1 1,1 0,0-1,-1 1,1 0,-1-1,1 1,0 0,-1-1,1 1,-1 0,1 0,-1 0,1-1,-1 1,1 0,-1 0,1 0,-1 0,1 0,-1 0,1 0,-1 0,0 0,1 0,-1 0,1 0,-1 1,1-1,-1 0,1 0,-1 1,-32 6,24-4,-66 15,44-10,-50 8,-139 5,151-13,-29 2,82-10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13:57.67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23 535,'-1'0,"0"1,0-1,0 0,0 0,0 0,0 0,0 0,0 0,1 0,-1-1,0 1,0 0,0 0,0-1,0 1,0-1,0 1,0-1,0 1,1-1,-1 1,0-1,0 0,1 0,0 0,0 0,0 0,0 0,0 1,1-1,-1 0,0 0,1 1,-1-1,0 0,1 0,-1 1,1-1,-1 1,1-1,0 0,-1 1,1-1,1 0,41-28,-42 28,44-25,214-131,-72 9,-147 114,72-65,-112 99,0 0,0 0,0-1,1 1,-1 0,0 0,0 0,0 0,0-1,1 1,-1 0,0 0,0 0,0 0,1 0,-1 0,0-1,0 1,1 0,-1 0,0 0,0 0,0 0,1 0,-1 0,0 0,0 0,1 0,-1 0,0 0,0 0,1 0,-1 1,0-1,0 0,0 0,1 0,-1 0,0 0,0 0,0 1,1-1,-1 0,0 0,0 0,0 0,1 1,3 16,-4 28,0-40,0 108,-2 57,-7-110,-2-1,-3-1,-3 0,-2-1,-37 77,29-76,-3-2,-3-1,-1-2,-3-1,-3-2,-53 54,75-84,2 1,-21 34,21-30,16-25,-1 1,1-1,0 0,0 0,0 0,0 0,0 1,0-1,0 0,0 0,0 0,0 0,0 1,0-1,0 0,-1 0,1 0,0 0,0 0,0 0,0 0,0 1,-1-1,1 0,0 0,0 0,0 0,0 0,-1 0,1 0,0 0,0 0,0 0,0 0,-1 0,1 0,0 0,0 0,0 0,0 0,-1 0,1 0,0 0,0 0,0 0,0 0,-1 0,1-1,0 1,0 0,0 0,0 0,0 0,0 0,-1 0,1-1,0 1,0 0,0 0,0 0,0 0,0 0,0-1,0 1,-4-20,3-24,1 44,1-23,1 0,1 0,1 0,2 1,0 0,16-39,70-116,-18 41,-52 95,37-51,-37 61,-2 0,32-68,-41 74,2 2,29-43,-26 42,0 0,15-34,-30 55,0 0,1-1,-1 1,1 0,0 0,0 0,0 0,0 1,0-1,1 0,0 1,5-4,-18 36,-112 198,32-67,61-108,-16 34,-76 192,216-503,34-56,29-70,-151 333,12-32,47-82,-64 128,-2 6,-5 13,-13 23,-81 89,3-5,-99 144,176-238,2 0,-16 36,-11 21,15-10,24-64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13:59.89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0 227,'1'-2,"-1"0,1 1,-1-1,1 0,0 1,-1-1,1 1,0-1,0 1,0 0,0-1,0 1,0 0,1-1,-1 1,0 0,1 0,-1 0,2-1,36-18,-25 13,25-12,0 2,82-23,7-2,-115 38,-1 1,0 0,1 1,23-2,-23 4,0-2,-1 1,1-2,-1 0,13-4,-14 3,0 0,0 1,0 0,0 1,1 0,-1 1,1 0,-1 1,1 0,20 4,-27-4,0 1,0 1,-1-1,1 1,0 0,-1 0,1 0,-1 0,0 1,1 0,-1 0,0 0,-1 0,1 1,-1-1,1 1,-1 0,0 0,-1 0,1 0,-1 1,0-1,0 1,0-1,0 1,1 8,13 49,-10-46,-2 1,0-1,-1 1,1 23,7 37,-3-25,-6-44,-1-1,1 1,1-1,-1 0,1 1,1-1,-1-1,1 1,1 0,-1-1,9 10,12 18,-24-34,-1 0,1 0,-1 1,0-1,1 0,-1 0,0 1,1-1,-1 0,0 1,0-1,1 0,-1 1,0-1,0 0,0 1,1-1,-1 0,0 1,0-1,0 1,0-1,0 0,0 1,0-1,0 1,0-1,0 1,0-1,0 0,0 1,0-1,0 1,0-1,0 0,-1 1,1-1,0 1,0-1,0 0,-1 1,1-1,0 0,0 1,-1-1,1 0,0 0,-1 1,1-1,-1 0,1 0,0 1,-1-1,1 0,0 0,-1 0,1 0,-1 0,1 0,-1 0,1 0,0 0,-1 0,1 0,-1 0,0 0,-1 0,0 0,-1-1,1 1,0-1,0 0,0 0,0 0,-1 0,1 0,0 0,-2-2,-4-4,1-1,0 0,1-1,0 1,0-1,0 0,1-1,1 1,0-1,-6-20,17 43,-2 1,1-1,3 17,15 123,-5-24,-17-102,1-1,12 48,-15-74,1 1,-1-1,0 1,0-1,0 1,1-1,-1 1,0-1,0 0,1 1,-1-1,0 1,1-1,-1 0,0 1,1-1,-1 0,1 1,-1-1,1 0,-1 0,0 0,1 1,-1-1,1 0,-1 0,1 0,-1 0,1 0,-1 0,1 0,0 0,18-10,18-28,-30 30,168-169,-62 65,-101 94,-12 11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14:02.05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980 274,'-1'-5,"-1"-1,1 1,-1 0,0 0,-1 0,1 0,-5-6,-7-18,11 21,-1 0,0 0,0 1,0-1,-1 1,0 0,-1 0,0 0,0 1,0 0,-1 0,1 1,-9-5,-12-7,-1 2,-37-16,10 6,50 23,0 0,-1 1,1-1,-1 1,0 0,1 1,-1-1,0 1,1 0,-1 1,0-1,1 1,-8 2,-80 28,42-13,-15 1,25-9,0 3,-54 24,93-36,1 0,-1 0,0 0,1 0,0 0,-1 1,1-1,0 0,-1 1,1-1,0 1,0-1,0 1,0 0,1-1,-1 1,0 0,1 0,-1 0,0 2,1 43,-1-5,-2-24,3-9,-2-1,1 1,-1-1,-1 1,0-1,-5 12,7-19,0 1,0-1,0 1,0-1,-1 0,1 0,0 0,-1 0,1 0,-1 0,1 0,-1 0,1 0,-1-1,0 1,1-1,-1 1,0-1,0 1,1-1,-1 0,0 0,0 0,1 0,-1 0,0-1,0 1,1 0,-1-1,0 1,1-1,-1 0,0 0,1 1,-1-1,1 0,-1 0,-1-2,-9-5,0-1,1-1,-1 0,2 0,0-1,0-1,-9-13,6 9,24 49,-3-21,-1 0,0 1,-1-1,-1 2,0-1,0 1,-1 0,3 22,-3 4,-2 69,-2-82,0-27,0 0,0 1,0-1,0 1,0-1,0 1,0-1,0 1,0-1,0 1,0-1,0 1,0-1,0 1,0-1,1 1,-1-1,0 1,0-1,1 1,-1-1,0 0,0 1,1-1,-1 1,0-1,1 0,-1 1,1-1,-1 0,1 0,-1 1,0-1,2 0,16-9,25-36,-33 33,91-103,-76 96,-21 17,0 0,-1-1,1 1,-1-1,1 0,-1 0,0 0,0 0,0 0,-1-1,1 1,2-5,-6 7,1 0,0 1,0-1,-1 0,1 0,0 1,-1-1,1 0,-1 1,1-1,0 1,-1-1,0 1,1-1,-1 1,1-1,-1 1,0-1,1 1,-1-1,0 1,1 0,-1 0,0-1,0 1,1 0,-1 0,0 0,0 0,1 0,-1 0,0 0,-1 0,-32-2,31 2,-24 2,-1 1,2 1,-1 1,-40 13,63-17,-9 2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12:57.05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94 0,'17'55,"-16"-42,0-1,-2 1,1 0,-2 0,0 0,0-1,-1 1,-1-1,-7 19,7-18,2-7,2 1,-1-1,1 1,0-1,0 1,1-1,0 1,0-1,1 1,-1-1,1 0,6 12,-4-8,-1 0,0 0,-1 0,2 13,-4 5,-1 0,-9 49,1-5,-8 45,9-75,3 1,-2 52,-2 15,0-1,-10 105,10-25,0 20,8-96,3 100,17-55,11-5,-4-28,-19-95,-3-18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12:57.53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0,'2'1,"0"0,0-1,0 1,0 0,0 0,0 0,0 1,0-1,0 0,-1 1,1-1,0 1,-1-1,0 1,1 0,-1 0,0 0,0-1,0 1,0 0,0 0,1 4,14 48,36 212,-47-230,-1 57,-3-55,7 45,0-10,-4 0,-9 135,-14-26,3-21,-5 128,12-158,-1-2,1 0,0 3,9-116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3:56:13.08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172 0,'1'1,"0"-1,0 0,-1 1,1-1,0 1,0-1,0 1,0-1,-1 1,1 0,0-1,-1 1,1 0,0 0,-1-1,1 1,-1 0,1 0,-1 0,0 0,1-1,-1 1,0 0,1 0,-1 0,0 0,0 0,0 0,0 0,0 0,0 0,0 0,0 0,-1 0,1 0,0 0,0 0,-1 0,0 0,-10 40,-6-10,11-20,0 1,1-1,0 1,0 0,1 0,-3 18,3-5,-1 1,-1-1,-13 32,14-45,0-1,0 1,-1-1,-1 0,0-1,-1 0,0 0,-17 16,17-19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12:58.11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111 0,'-10'145,"1"8,9 419,-9-447,0 6,7-87,-7 45,0-11,1-13,-2 36,-9 47,18-113,-11 65,10-85,0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12:58.54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1,'9'0,"-1"0,0 0,0 1,0 1,0-1,0 1,0 1,-1-1,11 6,-15-7,0 1,0 0,-1 0,1 0,0 1,-1-1,1 1,-1-1,0 1,0 0,0 0,0 0,0 0,-1 0,1 1,-1-1,0 0,0 1,0-1,0 1,-1-1,1 1,-1 3,17 180,1-57,1 26,18 134,-8-85,-2-20,-25-158,13 205,-14-202,1 0,9 43,-8-48,-1-1,-2 34,0-40,0-2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12:58.90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87 1,'2'0,"1"0,-1 1,1-1,-1 1,1-1,-1 1,0 0,1 0,-1 0,0 0,0 0,0 1,0-1,0 1,0-1,0 1,0 0,0-1,-1 1,1 0,-1 0,1 1,-1-1,0 0,0 0,0 0,0 1,0-1,-1 1,1-1,-1 1,1 4,1 10,-1 1,0 0,-4 30,2-19,1-8,0 0,-1-1,-2 1,0-1,0 0,-13 36,12-41,0-1,1 1,0 0,2 0,-1 26,-4 36,0-26,1 0,5 90,2-87,-2 0,-10 67,-1 23,10-102,-2 0,-10 53,-29 92,37-171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13:06.01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537 165,'-145'-3,"-156"6,297-2,0-1,0 0,0 1,0 0,0 0,0 0,0 1,1-1,-1 1,0 0,1 0,-1 0,1 0,0 1,0-1,0 1,0 0,0 0,1 0,-1 0,1 1,0-1,0 0,0 1,0 0,-1 4,2-3,0 0,0 0,0 0,1 0,0 0,0 0,0 0,1 0,0 0,0 0,0 0,0 0,1 0,0-1,0 1,0 0,0-1,1 0,0 1,5 5,170 205,-158-188,-15-18,1-1,0 0,1 0,0-1,8 8,-13-14,0 1,-1-1,1 0,0 0,0 0,0 0,0 0,0-1,0 1,0 0,0-1,0 0,0 1,1-1,-1 0,0 0,0 0,0-1,0 1,0 0,1-1,-1 1,0-1,0 0,0 0,0 0,-1 0,1 0,2-1,22-15,-17 12,0 0,0-1,0-1,-1 0,0 0,9-11,-5 5,-2-1,0 1,9-19,-16 25,1 0,-2-1,1 1,-1-1,0 0,-1 0,0 0,0-16,-1 10,0 0,-1 0,0 0,-1 1,-1-1,0 0,-1 1,-1-1,0 1,-1 1,0-1,-1 1,0 0,-1 0,-12-14,-12-13,-2 1,-59-50,80 79,1 2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13:06.62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229 83,'-17'1,"0"0,0 1,0 1,-33 10,44-11,-1 0,0 0,1 1,0 0,-1 0,1 1,0 0,1 0,-1 0,1 1,0-1,0 1,0 1,-7 9,9-9,1-1,0 1,0 0,0-1,0 1,1 0,0 0,0 0,1 0,0 0,0 0,1 8,2 3,1-1,11 32,5 17,-18-56,0-1,0 0,1 0,0 0,0 0,1 0,0-1,0 1,1-1,0 0,0-1,1 1,0-1,0 0,0-1,1 1,0-1,0 0,0-1,0 0,1 0,0 0,16 4,-5-2,-1 0,2-1,-1-1,1 0,-1-2,40 0,-52-2,0 1,1-1,0-1,-1 0,1 0,-1 0,9-3,-13 3,0-1,0 0,-1 1,1-1,-1 0,1 0,-1-1,0 1,0 0,0-1,0 1,0-1,0 0,-1 1,1-1,-1 0,2-5,3-8,-1 0,-1 0,0 0,-2 0,1-1,-2 1,0-21,-1 28,-1 0,0 0,0 1,-1-1,0 0,-1 1,0 0,0-1,-1 1,1 0,-2 1,1-1,-1 1,-1 0,-6-7,-64-84,68 89,-10-11,-1 0,0 1,-1 1,-1 1,-29-18,37 28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13:07.20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135 111,'1'0,"-1"-1,0 1,0-1,0 1,0 0,0-1,0 1,0 0,0-1,-1 1,1 0,0-1,0 1,0 0,0 0,0-1,0 1,-1 0,1-1,0 1,0 0,-1 0,1-1,0 1,0 0,-1 0,1 0,0-1,0 1,-1 0,1 0,0 0,-1 0,1 0,0-1,-1 1,1 0,-1 0,-16 6,-11 15,17-5,1 0,1 1,0 1,1 0,1 0,-9 34,15-49,-3 24,0 0,1 0,2 1,1-1,6 52,-4-73,0 1,0 0,1-1,-1 1,1-1,1 0,-1 0,1 0,0 0,0-1,1 1,0-1,0 0,0-1,0 1,8 3,-1 1,0 0,1-2,0 1,0-2,1 0,23 7,-22-9,7 2,0-1,44 4,-60-8,1-1,-1-1,1 1,-1-1,1 0,-1 0,0-1,0 0,1 0,-1 0,-1-1,1 0,0 0,10-8,6-9,0 0,-1-1,-1-2,21-29,-32 39,0 0,-1-1,0-1,-1 1,-1-1,0 0,-1-1,-1 1,0-1,1-18,-4 23,0 0,-1 0,-1 0,0 1,0-1,-1 0,0 1,-1-1,0 1,-1 0,0 0,-1 0,0 0,0 1,-1 0,-7-9,1 5,1 0,-2 1,0 0,0 1,-1 0,0 1,-1 1,0 0,-1 1,0 1,0 0,-21-5,21 7,9 2,0 1,1-1,-1 2,0-1,0 1,0 0,0 0,0 1,-1 0,1 0,0 1,0-1,-8 4,3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13:07.72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246 421,'-10'2,"1"1,0 0,0 1,0 0,-10 6,3 0,1 1,0 0,-19 19,-34 24,66-53,-1 1,1 0,0-1,0 1,0 0,0 0,0 0,0 0,0 0,1 1,-1-1,1 1,0-1,0 1,-1-1,2 1,-1-1,0 1,0 0,1 0,0-1,-1 1,1 0,0 0,0 0,1-1,-1 1,1 0,1 4,1 2,0 1,1-1,0 0,1 0,0-1,11 15,21 37,-34-53,1 1,0 0,0-1,0 0,1 0,1 0,-1-1,1 0,0 0,0 0,1-1,-1 1,1-2,1 1,8 4,1-3,1-1,0 0,0-1,0-1,0-1,1 0,-1-2,0 0,1-1,-1 0,0-2,0 0,0-1,0-1,0-1,-1 0,0-1,26-16,-9 3,-1-2,-1-2,-1 0,29-31,-48 41,0-1,-1 0,-1-1,0 0,-1 0,-1-1,-1 0,0 0,-1-1,4-23,-2-1,-1 0,-3 0,-1-61,-4 93,0 0,-1 0,0 0,-1 0,0 1,0-1,-1 1,0 0,-1 0,0 0,0 0,-1 1,0 0,-1 0,-12-11,-1 0,-1 2,0 0,-1 2,-41-22,46 28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13:08.40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450 29,'0'-1,"0"-1,-1 1,1 0,-1-1,1 1,-1 0,0-1,1 1,-1 0,0 0,0 0,0 0,0 0,0 0,0 0,0 0,0 0,-1 0,1 1,0-1,0 0,-1 1,1-1,0 1,-1 0,1-1,0 1,-1 0,1 0,-2 0,-3-1,1 0,0 1,0 0,0 0,-1 0,-9 2,5 2,-1 1,0 0,1 1,0 0,0 1,1 0,-12 11,10-8,-2-1,1 0,-24 13,15-12,0 1,0 1,1 1,0 1,-28 26,42-34,0 0,0 1,1 0,0 0,1 0,-1 0,1 1,-4 12,6-15,1 0,0 0,0 0,0 0,1 1,0-1,0 0,0 0,0 0,1 0,0 1,0-1,1 0,-1 0,4 6,-2-5,1 1,1 0,-1-1,1 0,0 0,1-1,-1 1,1-1,0 0,1 0,-1-1,1 0,0 0,0-1,8 3,16 6,0-2,40 8,-48-13,7 1,60 2,-6-1,-57-3,1-2,-1 0,1-2,-1-1,1-2,-1 0,1-2,-2-1,31-11,-49 14,-1 0,1 0,-1-1,0 0,0-1,0 0,-1 0,0 0,0-1,0 1,0-2,-1 1,0-1,-1 1,1-1,-1 0,-1-1,1 1,-1-1,0 0,-1 1,0-1,0 0,-1-1,0 1,0 0,-1 0,0 0,0-1,-3-9,2 11,-1 0,0 1,-1-1,1 0,-1 1,0-1,-1 1,0 0,0 0,0 1,-1-1,1 1,-1 0,-7-5,-9-8,-1 1,-28-17,22 18,-1 0,-1 2,0 1,0 2,-43-11,57 17,4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13:08.98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576 192,'-93'-2,"-101"4,177 1,0 0,1 1,-31 12,3-2,34-11,1 0,-1 1,1 0,0 1,0 0,0 0,1 1,0 0,0 0,0 1,1 0,-11 13,15-15,0-1,0 1,0 0,1-1,0 1,0 0,0 1,1-1,-1 0,1 0,0 1,1-1,0 1,-1-1,2 0,-1 1,1-1,-1 0,1 1,1-1,-1 0,1 0,0 0,0 0,4 7,20 39,-20-35,2-1,0 1,1-2,0 1,13 13,0-4,0-2,2-1,45 32,-52-42,0 0,0-2,1 0,1-1,-1 0,1-2,23 5,-24-8,0 0,1-1,-1-2,37-2,-48 2,0-1,0 0,-1-1,1 0,0 0,-1 0,0-1,1 0,-1 0,0 0,-1-1,1 0,-1 0,1-1,-1 1,6-8,-4 1,1-1,-1-1,-1 1,0-1,-1 0,0-1,-1 1,-1-1,0 0,2-19,-3-5,-1 0,-6-62,3 87,-1 0,0 0,-1 0,0 1,-1-1,0 1,-1 0,-1 1,1-1,-11-11,-8-8,-1 1,-32-29,30 36,-1 0,-1 2,-1 1,-1 2,-36-15,52 24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13:40.98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0 286,'4'-5,"1"1,-1-1,1 1,0-1,0 1,0 1,11-7,-15 10,224-157,-183 127,-27 20,0-1,-1 0,15-16,-59 55,20-20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3:56:13.78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0 187,'72'-18,"-41"14,0-1,-1-2,0-1,48-20,39-11,-83 31,62-6,-94 13,1 1,0-1,-1 0,1 0,-1 0,0 0,1-1,-1 1,0 0,0-1,0 0,0 0,0 1,0-1,0 0,-1-1,1 1,-1 0,1 0,-1-1,0 1,0 0,1-5,3-5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13:41.32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316 841,'2'0,"0"-1,0 1,0 0,0 0,-1-1,1 1,0-1,0 0,0 1,0-1,-1 0,1 0,0 0,-1 0,1-1,-1 1,1 0,-1-1,1 1,1-3,0-1,-1 1,0-1,0 1,0-1,0 0,-1 1,0-1,1-6,0-5,0-1,-2 0,-3-32,-3 19,-2 1,-2 0,0 0,-2 1,-24-42,8 14,7 11,-31-45,1 12,-57-82,89 139,8 12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14:34.56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758 0,'0'13,"1"28,-2 0,-1-1,-2 1,-15 62,6-47,3 0,-4 78,6-38,-9 25,6-54,-3 109,-4 8,9-38,0 5,11-121,-1-16,-7-32,-2-11,-1 1,-1 1,-1 0,-2 0,0 1,-2 0,-30-39,9 20,-28-31,38 49,2-2,1 0,-27-46,44 66,-12-21,-39-50,42 58,13 19,0-1,0 1,0 0,0-1,-1 1,0 0,1 0,-1 1,0-1,0 0,-6-3,8 6,1 0,0 0,-1 0,1-1,0 1,-1 0,1 0,-1 0,1 0,0 0,-1 0,1-1,-1 1,1 0,0 0,-1 0,1 1,-1-1,1 0,0 0,-1 0,1 0,0 0,-1 0,1 0,-1 1,1-1,0 0,-1 0,1 1,0-1,0 0,-1 0,1 1,-1 0,2 15,13 17,48 51,23 39,-75-106,-1 0,0 0,-2 1,0 0,7 31,-5 0,-7-32,1 0,0 0,1 0,1-1,12 27,-16-41,0-1,0 1,0-1,0 0,0 0,0 1,0-1,1 0,-1 0,0 0,1 0,-1 0,1-1,-1 1,1 0,-1-1,1 1,-1-1,1 1,0-1,-1 0,4 1,-1-1,1-1,-1 1,1-1,-1 0,1 0,-1 0,1-1,4-2,9-5,-2 0,31-23,-47 31,54-42,-2-3,-3-2,-1-2,-3-2,-2-2,-2-2,36-67,-64 98,17-46,-25 57,-12 19,-1 1,0-1,0-1,0 1,0-2,-1 1,-16 4,11-3,-49 14,-1-2,-105 13,91-18,73-11,-106 18,-133 6,97-26,131 1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15:02.85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117 0,'-3'0,"-4"0,-1 3,-3 5,2 3,-2 1,1 0,0-1,0 1,4 1,-2-1,1 0,-1-2,0-3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15:05.46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506 1,'-2'0,"0"1,0-1,0 1,0-1,0 1,0 0,1 0,-1 0,0 0,1 0,-1 0,1 0,-1 0,1 1,-1-1,1 1,0-1,0 1,-2 3,-19 36,19-35,-10 21,-3-1,0 0,-21 26,15-23,-22 34,19-25,-2-1,-36 37,49-58,2 1,-1 0,-18 38,0-2,21-31,0 0,2 0,0 1,2 0,0 1,2-1,0 1,0 45,4-16,1-28,-2-1,0 1,-8 42,4-37,1 1,2 0,1 0,6 60,33 131,-32-180,17 63,3 8,11 35,-21-62,6 51,-15-69,3 68,-9-112,7 45,2 23,-11-50,-2-1,-8 48,7-72,2 0,0 1,1-1,1 0,0 1,2-1,0 1,1-1,0 0,2 0,9 24,-5-17,-1 0,6 28,-2-10,-8-24,-1 0,2 29,2 11,-4-38,-2-13,-1 1,2-1,-1 0,1 1,0-1,0 0,1 0,0 0,1-1,-1 1,1-1,0 0,1 0,-1 0,9 8,27 22,-14-14,-1 1,43 53,-62-65,-1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15:20.39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447 1,'-8'0,"0"1,0 0,0 1,0 0,1 0,-1 1,0-1,1 2,0-1,-1 1,-7 6,-10 8,-38 36,32-26,-53 55,39-35,37-39,0 1,0 1,1 0,0 0,1 0,1 1,0-1,-5 15,1 6,-12 64,20-90,0 0,0 0,0 0,0 0,1 0,0 0,1 0,-1 0,1 0,0 0,1 0,-1 0,1 0,0-1,1 1,-1-1,1 1,0-1,0 0,1 0,0 0,0-1,0 1,0-1,1 0,-1 0,1 0,0-1,7 4,10 6,1 0,0-2,1 0,0-2,0-1,1 0,0-2,1-1,38 3,-57-8,0-1,0 0,0 0,-1-1,1 0,0 0,-1 0,1-1,-1 0,7-4,59-45,-12 7,-51 38,0-1,-1 0,0 0,-1-1,0 0,0 0,-1-1,0 0,0 0,-1 0,-1-1,1 0,-2 0,0 0,0 0,-1 0,2-19,-5 22,-1 0,1 0,-1 0,-1 0,1 0,-2 0,1 1,-1-1,0 1,0 0,-1 0,1 1,-2-1,-8-7,-4-5,-2 1,0 1,-26-17,25 19,-1 1,-1 0,0 2,-39-15,47 23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15:22.74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0 466,'3'-7,"0"1,0 0,0 0,1 0,0 0,0 1,6-7,0-1,-3 4,0 1,1-1,-1 1,2 1,-1 0,1 0,0 0,0 1,1 1,0-1,18-6,-5 5,1 0,-1 2,1 1,33-3,4-1,27-1,-38 5,0-1,73-20,262-68,-212 53,104-16,-175 40,-64 8,0 2,61-1,-64 7,-16-1,1 2,-1 0,0 1,20 4,-32-4,-1 0,1 1,0 0,-1 0,0 0,0 1,0 0,0 0,0 1,-1-1,0 1,0 0,0 0,6 11,130 202,-131-201,-1-3,-2-1,1 2,-1-1,-1 1,4 17,-9-27,0 0,0 0,-1 0,0 1,0-1,0 0,0 0,-1 0,0 0,0 1,-1-1,1-1,-1 1,0 0,-1 0,1-1,-1 1,0-1,0 0,-4 5,-3 5,8-12,0 1,1-1,-1 1,0-1,0 0,-1 0,1 0,0 0,-5 3,6-5,0 0,-1 0,1 1,-1-1,1 0,0-1,-1 1,1 0,0 0,-1 0,1-1,0 1,-1-1,1 1,0-1,0 1,-1-1,1 0,0 0,0 0,0 1,0-1,0 0,0 0,0 0,-1-2,-6-7,0 0,0-1,1 0,0 0,-8-20,9 18,0 2,0-1,-2 0,1 1,-18-19,20 24,-12-8,2-2,0 0,-24-35,103 182,-39-75,37 61,-22-37,-31-60,0-1,2 0,18 27,-17-30,-8-11,0 1,0-1,1 0,0 0,-1 0,1 0,9 5,-11-9,0 0,-1 0,1 0,0 0,1-1,-1 1,0-1,0 0,0 0,0 0,0 0,0 0,0-1,0 1,0-1,0 0,0 0,0 0,0-1,3-1,35-15,20-9,90-52,-134 68,-1 0,0-1,0-1,-1 0,-1-1,0-1,-1 0,-1-1,18-30,-28 43,0-1,0 1,-1-1,1 0,-1 0,0 0,0 0,0 0,-1 0,1 0,-1 0,0 0,0 0,0 0,-1 0,1 0,-1 0,-3-8,3 9,-1 1,1-1,-1 1,0-1,0 1,0-1,-1 1,1 0,0 0,-1 0,1 0,-1 1,0-1,0 1,1 0,-1-1,0 1,0 1,0-1,0 0,0 1,-1-1,1 1,-5 0,-43-1,0 3,0 1,0 3,-70 17,10 13,74-23,-66 16,87-27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15:52.59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925 132,'-1'1,"0"1,0-1,0 0,0 1,0-1,0 0,-1 0,1 0,0 0,-1 0,1 0,-1 0,1 0,-1-1,1 1,-1-1,-2 2,-30 9,-65 12,-112 10,191-30,-53 2,52-5,0 1,-39 8,29-2,22-6,0 0,1 1,-1 1,1-1,-1 1,1 1,0-1,0 1,1 1,-1-1,1 2,-9 7,10-9,0 1,0-1,0 0,-1-1,1 1,-1-1,-7 2,8-3,0 1,0-1,0 1,0 0,0 1,-7 5,11-7,0 1,0-1,1 0,-1 1,0-1,1 1,0 0,0-1,-1 1,2 0,-1 0,0-1,0 1,1 0,0 0,-1 0,1 0,0 0,1 3,3 23,1 0,1-1,1 0,22 53,-15-43,16 64,-30-99,1-1,0 1,0 0,0-1,0 1,1-1,-1 0,1 0,-1 1,1-1,0 0,0 0,0 0,0-1,0 1,0 0,4 1,51 22,-50-23,1 0,-1 1,1 0,-1 1,0 0,0 0,10 8,-12-6,1 0,0 0,0-1,1 1,0-1,0-1,0 1,0-1,1-1,-1 1,1-1,0-1,0 1,0-1,0-1,1 1,-1-1,0-1,12 0,4 1,45 8,-13 0,149 24,-57-11,-18-4,-18-1,-74-9,1-3,50 2,-65-6,46 9,-15-2,74 10,-84-10,46 13,33 6,7-4,-77-12,0-2,94 3,40 7,327-20,-422 11,3 0,423-11,-427-9,2 0,109-8,-125 20,104-4,-165 1,0-1,0-1,0 0,0-2,0 0,-1 0,27-14,-30 9,-1-1,0-1,0 0,-1 0,9-15,8-7,-4 8,2 0,1 3,31-23,-54 44,0 0,0-1,0 1,0-1,-1 0,1 0,-1 0,0-1,1 1,-2-1,1 0,0 1,-1-1,0 0,0-1,0 1,0 0,-1 0,1-1,-1 1,0-1,-1 1,1-1,-1 0,0 1,0-6,0-4,-1 0,0-1,-1 1,-1 0,0 0,-1 0,0 0,-1 1,0 0,-1 0,-1 0,-11-16,1 8,0 1,-1 0,-1 2,0 0,-40-27,-247-145,243 155,-64-21,96 39,-1 1,-1 2,0 1,-65-15,35 13,40 8,-1 2,1 1,-46-3,-98-11,-1280 18,1299 19,90-18,-107-3,110-7,-19 0,-23-3,45 5,40 5,-57-6,-73 0,111 8,16-1,0 0,1 1,-1 1,0 1,0 0,0 0,1 2,-1 0,1 0,0 2,-17 8,-135 79,154-87,0 0,-1 0,0-1,-1-1,1 0,-1-1,1-1,-21 2,-119-5,73-1,47 3,1 2,-37 7,-82 25,124-28,0-1,0-1,0-1,-42 0,53-4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16:01.85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429 150,'-12'0,"-1"1,1 1,-1 0,1 1,0 0,0 1,0 0,1 1,-1 1,1-1,1 2,-1-1,1 2,-13 10,19-12,1-1,-1 1,1 0,1 0,-1 0,1 0,0 0,0 1,1-1,0 1,0-1,0 14,-8 32,-2-18,8-23,0 0,0 0,-1-1,-1 1,0-1,0 0,-1 0,0 0,-14 15,-92 84,110-107,0 0,1 0,-1 0,0 0,1 0,-1 0,1 0,0 0,-1 1,1-1,0 0,1 1,-1-1,0 1,1-1,-1 1,1-1,0 1,0-1,0 1,0 0,0-1,1 1,-1-1,1 1,-1-1,1 1,0-1,0 0,0 1,0-1,1 0,-1 0,3 3,6 7,0 0,1 0,1-1,20 15,-2-1,-12-9,2-1,-1-2,2 0,0 0,0-2,1-1,0-1,1-1,0 0,44 7,178 37,-228-49,1 0,31 0,-30-2,-1 0,27 6,6 3,0-2,76 3,107-12,-92-2,-40 5,111-4,-185-2,1-2,34-10,-47 10,0 1,1 0,0 2,0 0,0 1,0 0,0 2,0 0,27 3,-39-1,33 7,1-1,0-2,63 1,640-8,-595-18,-100 18,-1 2,1 2,-1 2,73 18,-81-15,-1-2,62 4,-59-7,22 5,25 1,-9-10,85 2,-103 8,-39-5,1-1,23 0,71-2,121-4,-182-5,19-2,93-8,-122 18,-4 1,-1-1,76-12,-82 7,1 2,64 1,-63 3,-1-1,59-10,110-35,-196 44,36-6,89-3,-104 11,-1 1,0 1,0 1,0 2,0 1,38 15,-3 2,2-2,0-4,1-2,71 7,30-8,-98-9,134-5,-86-4,-57 2,84-12,142-40,-265 49,0 1,31-1,32-3,-53 2,1 2,34 2,-34 1,0-2,34-6,-35 4,-1-2,-1-1,1-2,-1-1,-1-1,52-28,-58 27,0 1,44-14,-38 15,41-21,-54 25,0 0,0 0,0 2,22-5,-20 6,-1-1,0-1,23-9,-34 11,0 0,0 0,-1 0,1 0,-1 0,0-1,0 0,0 0,0 0,-1-1,1 1,-1-1,0 0,3-7,15-34,-1 4,21-66,-38 100,-1 0,1 0,-2 0,1 0,-1-1,-1-14,0 19,-1 1,0-1,0 1,0 0,0-1,-1 1,1 0,-1 0,0 0,0 0,0 1,0-1,-1 0,1 1,-1-1,1 1,-1 0,0 0,-4-2,-14-9,-45-18,44 22,-43-25,36 17,-1 1,-33-12,30 15,-52-32,-43-26,118 65,-1 1,-1 0,1 0,-1 1,0 1,0 0,0 1,0 0,0 1,-23 0,-39-7,-120-42,177 45,-8 0,-1 1,0 1,0 2,0 0,-39 5,-12-1,-38-1,-122-5,177-6,40 6,-1 0,-26-1,8 6,1 2,-43 10,43-7,-1-1,-41 0,-68 13,-372-20,372 20,90-20,29 0,1 1,-1 1,1 2,-30 6,23-4,1-1,-1-1,0-2,-47-4,-5 0,-636 3,632-10,-4 0,-46 8,-144 6,216 4,36-3,-51 1,-138 12,-742-19,835-17,89 15,-61-13,66 9,-1 2,-49-2,35 8,7 0,0-1,-81-12,-29-10,104 17,0 2,-70 5,26 0,80-1,0 1,0 0,0 0,0 2,1 0,-22 9,22-8,-1 0,0 0,0-2,0 1,-1-2,-19 2,-81 6,-14-1,-20 9,134-18,0 1,0 1,-1 0,1 1,0 0,1 2,-1-1,1 1,-23 13,23-13,2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16:03.26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149 93,'-42'1,"28"1,-1-2,1 0,0 0,-1-2,-16-2,27-1,16-1,27-4,-27 8,10-3,-15 4,0 0,-1-1,0 1,1-1,-1 0,0-1,0 0,0 0,0 0,0 0,8-7,-11 7,0 1,1 0,0 0,-1 1,1-1,0 1,0 0,0 0,0 0,4 0,50-7,-50 7,7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16:22.53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2169,'3'-3,"-1"0,0 0,1 1,-1-1,1 0,0 1,0 0,0 0,0 0,1 0,-1 0,1 0,-1 1,5-2,9-6,456-307,-314 226,-52 31,276-150,-216 119,2 2,-34 20,388-195,-319 181,25-13,-187 76,52-15,-53 20,64-30,98-54,291-135,-27 44,-387 160,137-32,-138 45,0 4,1 3,127 2,-197 7,0 1,-1 0,1 0,-1 1,1 0,-1 1,0 0,0 0,0 1,-1 0,1 1,-1 0,0 0,0 1,0 0,-1 0,9 11,129 118,-114-107,50 56,131 148,-98-86,-69-98,-35-39,-1 1,0 0,14 19,4 11,-19-30,-1 0,0 0,-1 0,-1 1,1 0,-2 1,6 14,33 119,-36-128,1 1,0-1,1 0,1-1,22 29,-23-37,0 1,1-2,0 1,13 6,23 19,61 64,-107-97,0 0,1 0,-1 0,0 0,0 0,0 0,1 1,-1-1,0 0,0 0,0 0,0 1,0-1,1 0,-1 0,0 0,0 1,0-1,0 0,0 0,0 1,0-1,0 0,0 0,0 1,0-1,0 0,0 0,0 1,0-1,0 0,0 0,0 1,0-1,0 0,0 0,0 0,-1 1,1-1,0 0,0 0,0 0,0 1,-1-1,1 0,0 0,0 1,-18 3,-27-3,40-1,-17-3,0-1,0-1,0-1,0-1,1-1,-29-15,16 9,-101-56,129 67,54 77,-30-41,-3 1,-1 0,-1 1,-2 0,-1 1,7 52,-12-53,41 204,-37-195,13 48,-20-85,0-1,1 0,-1 0,1-1,0 1,1-1,-1 1,1-1,0 0,1 0,6 6,-7-9,0 0,-1-1,1 1,0-1,0 0,0 0,0 0,0 0,0-1,0 1,0-1,0 0,1-1,-1 1,0-1,0 1,0-1,0 0,0-1,-1 1,1-1,0 0,0 1,6-6,5-3,0 0,0-1,-1-1,16-17,-18 16,-2 0,17-27,-19 26,2 0,-1 1,18-19,-15 19,-1-1,19-28,5-8,-5 13,2 2,1 2,40-33,-2 15,45-36,-90 67,1 1,40-21,-43 26,0 0,-1-1,0-2,22-21,-44 38,-1 0,0-1,1 1,-1 0,0 0,1-1,-1 1,0 0,0 0,1-1,-1 1,0 0,0 0,0-1,0 1,1 0,-1-1,0 1,0 0,0-1,0 1,0 0,0-1,0 1,0-1,0 1,0 0,0-1,0 1,0 0,0-1,0 1,0 0,0-1,-1 1,1 0,0-1,0 1,0 0,0-1,-1 1,1 0,-1-1,-20-5,-36 6,50 0,-57 2,-173-3,89-19,84 13,27 2,-47 0,-64-14,0 19,132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3:56:14.79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1445 706,'0'0,"0"0,0 0,0 0,1 0,-1 0,0 0,0 0,0 1,1-1,-1 0,0 0,0 0,0 0,1 0,-1 0,0 0,0-1,0 1,1 0,-1 0,0 0,0 0,0 0,0 0,1 0,-1 0,0 0,0 0,0-1,0 1,1 0,-1 0,0 0,0 0,0-1,0 1,0 0,0 0,0 0,1 0,-1-1,0 1,0 0,0 0,0 0,0-1,0 1,0 0,0 0,0 0,0-1,0 1,0 0,-11-12,-16-7,-84-39,-38-23,107 59,-1 1,-73-26,-4 0,57 17,3-3,-87-61,120 75,18 11,-1 0,0 1,-1 0,0 1,0 0,0 0,-1 2,-21-7,11 4,1 0,-1-2,1 0,-26-16,30 15,-1 0,0 2,0 0,-1 1,0 1,-29-6,-10-6,3 1,40 15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16:36.67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1 247,'2'-3,"0"1,0-1,0 0,0 1,1 0,-1 0,1 0,0 0,0 0,-1 0,1 1,0-1,1 1,3-1,4-4,117-56,-90 46,-1-2,-1-1,53-37,-56 18,-36 43,0-1,0 1,0 0,0 0,1 0,-1 1,1-1,1 0,-1 1,1 0,0-1,0 1,0 0,1 8,-1 4,1 1,1-1,5 30,4 24,-3 0,-3 0,-7 85,0-29,1-85,0 37,2-75,1 1,-1-1,1 0,0 1,0-1,1 0,-1 0,1 0,1 0,4 9,0-6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16:55.57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2411,'4'-1,"0"1,-1-1,1 0,-1 0,1-1,-1 1,1-1,-1 0,0 0,0 0,0 0,0 0,3-4,37-38,-36 37,17-25,-1-1,-1-1,-2-1,25-61,-40 85,120-243,-96 200,-7 10,2 1,42-56,95-118,-104 150,-40 49,28-41,108-150,-67 96,5 0,152-145,-228 242,30-29,-8 6,1 2,46-34,-32 37,2 2,0 2,3 3,96-33,74-18,-223 77,38-13,0 3,0 1,1 1,0 3,53-1,-62 6,42-7,36-1,407 9,-333 19,-142-19,-15-2,-1 2,0 2,54 8,-16 5,-28-8,-1 2,60 24,56 34,-146-65,-1 1,1 0,-1 1,0 0,0 0,0 0,-1 0,0 1,0 0,0 0,0 1,-1-1,0 1,0 0,0 0,-1 0,0 1,3 6,1 5,0-1,2 0,0-1,1 1,1-2,0 0,23 24,-1-7,74 54,-51-46,2-2,1-2,2-3,2-3,115 39,-71-39,-49-15,-1 2,-1 2,74 37,-115-46,-1 0,0 1,0 0,-2 1,16 18,-19-19,1-1,0 0,1 0,0-1,0 0,1-1,0 0,0-1,14 6,7 0,-1 1,33 21,-61-32,-1-1,0 1,0 0,-1 0,1 0,-1 0,1 0,-1 0,0 1,0-1,0 1,-1 0,1 0,-1-1,0 1,0 0,0 0,-1 0,1 6,0 13,-1-1,-3 33,0-10,4-33,0 0,0 0,1 0,1 0,0 0,1 0,0-1,1 0,0 0,9 14,-14-24,1 0,0 1,0-1,0 1,0 0,0-1,-1 1,1 0,-1-1,1 1,-1 0,0 0,1 0,-1-1,0 1,0 0,0 0,-1 0,1-1,0 1,-1 0,1 0,-1 0,1-1,-1 1,-1 2,0-2,0-1,0 1,0-1,0 0,-1 1,1-1,0 0,-1 0,1 0,-1-1,1 1,-1-1,1 1,-1-1,-4 0,-10 0,1-1,-1-1,0 0,-21-6,-49-10,51 11,-67-20,85 22,13 10,17 19,2 1,-9-6,0-1,4 36,7 29,-1-26,-13-45,0 0,1 0,1-1,0 1,1-1,0 1,0-1,13 18,-5-12,-2 1,15 29,-17-28,1-1,19 25,-28-42,1 1,-1 0,1-1,-1 0,1 1,0-1,-1 0,1 0,0 0,0 0,0 0,0 0,0 0,0-1,0 1,0-1,1 1,-1-1,0 0,0 0,0 0,0 0,1 0,-1-1,0 1,0-1,0 1,0-1,0 0,0 0,0 1,0-2,2-1,9-4,-1-2,-1 0,1 0,10-13,3-1,6-3,-2-2,29-35,6-7,68-50,-94 93,-30 22,0-1,0 1,0-2,-1 1,0-1,9-11,-16 18,0 0,1-1,-1 1,0-1,1 1,-1-1,0 1,0-1,1 1,-1-1,0 1,0-1,0 1,0-1,0 1,1-1,-1 1,0-1,0 0,-1 1,1-1,0 1,0-1,0 1,0-1,0 1,-1-1,1 1,0-1,0 1,-1-2,-19-6,-30 6,45 2,-30-2,1-1,-1-2,1-2,-43-13,28 7,23 4,1 0,0-2,1-1,-36-22,32 16,-1 3,-44-19,47 24,18 6,0 1,-1 0,1 0,-15-2,9 4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16:58.71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251 94,'-4'1,"0"0,0 0,0 0,1 0,-1 1,0-1,1 1,-1 0,1 0,0 1,-1-1,1 1,0-1,0 1,1 0,-1 0,-2 5,-45 66,37-52,-7 9,-1 1,1 2,-22 49,38-72,0-1,0 1,1 0,1 0,-2 17,4-22,0 0,0 0,1 0,0 0,0 0,1-1,-1 1,1 0,0-1,1 1,-1-1,5 7,35 73,-38-71,1-1,1-1,0 1,1-1,0 0,1 0,0-1,1 0,0 0,1-1,0-1,13 10,5-4,0-1,2-1,0-2,0-1,1-1,56 8,-67-14,0-1,1-1,-1-1,1 0,-1-2,1 0,-1-2,0 0,0-1,-1-1,22-9,-32 11,0 0,0-1,-1 0,0 0,0-1,0 0,0-1,-1 0,0 0,-1 0,0-1,0 0,0 0,-1 0,0-1,-1 0,0 0,0 0,-1 0,0-1,-1 1,0-1,0 0,0-17,-2 9,-1 0,-1 0,-1 0,0 1,-2-1,0 1,0 0,-2 0,0 1,-1 0,-1 0,0 1,-16-21,-5-11,-3 2,-1 0,-2 3,-69-63,84 89,0 1,-1 2,-1 0,0 1,-1 2,0 0,0 1,-1 2,0 0,0 2,-1 1,-52-2,62 6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18:09.41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462 1,'-2'15,"-1"-1,0 1,0 0,-2-1,0 0,0 0,-12 20,-9 24,4 11,-21 120,13-46,-19 4,-44 77,79-189,-26 46,24-51,1 0,-14 43,13 15,10-50,0-1,2-21,1 0,0-1,1 1,1 0,1 0,0 0,1 0,1 0,0 0,8 25,6-4,1 0,3-2,33 50,-40-66,-1 0,-4-6,1 0,0-1,17 19,-23-28,1 0,0 1,0-1,0-1,1 1,-1-1,1 0,-1 0,1 0,0 0,0-1,-1 0,1 0,0 0,6 0,-6-1,23 1,57-4,-77 2,1 0,0-1,-1 0,1-1,-1 0,0 0,0-1,0 0,0 0,11-10,15-9,54-31,-75 47,94-57,-97 57,-1-1,1 0,-2-1,1 0,-1 0,0-1,-1 0,10-18,-2-4,20-57,-31 78,106-245,-73 176,4-8,19-100,-45 136,2-39,-12 56,-3 24,0 0,0 0,-1 0,-1 0,0 0,0 0,-1 0,0 0,-1 0,-1 0,0 1,0-1,-1 1,0-1,0 1,-1 1,-1-1,-7-10,-170-187,178 203,-1 0,-1 0,1 1,0 0,-1 0,0 1,1-1,-1 2,0-1,-12-1,-35-11,41 10,-1 0,1 1,-1 0,1 1,-27 0,-26-4,34 2,1 1,-48 2,73 1,-10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19:56.83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0 350,'0'2,"0"-1,1 1,-1-1,0 1,0-1,1 1,-1-1,1 1,-1-1,1 0,0 1,-1-1,1 0,0 0,0 1,0-1,0 0,0 0,0 0,0 0,1 0,-1 0,0 0,0-1,1 1,-1 0,1-1,-1 1,0-1,1 1,-1-1,1 0,-1 0,1 1,-1-1,1 0,-1 0,1-1,-1 1,1 0,2-1,11-1,-1-1,1 0,21-8,-13 3,33-9,0-2,87-44,-76 31,-33 12,7-3,-40 23,-1 0,0 0,1 0,-1 0,0 0,1 0,-1 0,1 0,-1 0,0 0,1 0,-1 1,0-1,1 0,-1 0,0 0,1 0,-1 1,0-1,0 0,1 0,-1 1,0-1,0 0,1 0,-1 1,0-1,0 0,0 1,0-1,1 0,-1 1,0-1,0 0,0 1,0-1,4 22,-6 20,-1-19,-2 0,-1 0,-1 0,0-1,-2 1,-12 22,-80 124,51-91,-81 142,55-75,69-140,8-20,10-21,24-23,4 2,1 1,93-97,-70 84,-21 15,-1-2,-3-2,57-117,-86 154,0 1,-1-2,10-41,-18 63,0-1,0 1,1-1,-1 1,0-1,0 1,0-1,0 0,0 1,0-1,0 1,0-1,0 1,0-1,0 1,0-1,0 1,0-1,0 1,0-1,-1 1,1-1,0 1,0-1,-1 1,1-1,0 1,-1-1,1 1,-1 0,1-1,0 1,-2-1,-16 8,-15 24,-3 22,3 1,-39 89,0-2,-75 129,134-250,-11 24,24-44,1 0,-1 0,1 0,0 0,-1 0,1 0,-1 0,1 0,-1 0,1 0,-1 0,1-1,-1 1,1 0,-1 0,1 0,-1-1,1 1,-1 0,0 0,1-1,-1 1,1 0,-1-1,0 1,1-1,-1 1,0 0,1-1,-1 1,0-1,1 0,20-18,-9 2,0 0,0 0,-2-2,0 1,7-21,32-103,-43 125,31-113,33-224,-63 325,-5 22,0 0,-1-1,0 1,0 0,0-16,-2 23,1 0,-1 0,1 0,-1 0,1 0,-1 0,1 0,-1 1,1-1,-1 0,1 0,-1 0,1 0,-1 1,1-1,-1 0,1 0,-1 1,1-1,0 0,-1 1,1-1,-1 1,1-1,0 1,0-1,-1 0,1 1,0-1,0 1,-1-1,1 1,0-1,0 2,-14 18,-118 243,62-113,48-107,-1-1,2 1,2 1,2 1,-12 52,28-97,1 1,0 0,-1 0,1-1,0 1,0 0,0 0,-1 0,1-1,0 1,0 0,0 0,1 0,-1 0,0-1,0 1,0 0,0 0,1-1,-1 1,0 0,1 0,-1-1,1 1,-1 0,1-1,0 2,0-2,0 0,0 0,0 0,0 0,0 0,0-1,0 1,0 0,0 0,0-1,0 1,0-1,0 1,0-1,0 1,-1-1,2 0,36-34,170-174,-103 107,-53 56,-35 32,-1 0,-1-2,0 1,17-25,-31 40,-1-1,0 1,1 0,-1-1,0 1,1 0,-1-1,0 1,1 0,-1-1,0 1,0-1,0 1,1-1,-1 1,0-1,0 1,0 0,0-1,0 1,0-1,0 1,0-1,0 1,0-1,0 1,0-1,0 1,0-1,-1 1,1-1,0 1,0 0,-1-1,1 1,0-1,0 1,-1 0,1-1,-1 0,-22 1,-28 15,15 0,1 2,1 1,-48 34,1 2,51-36,2 1,0 2,1 1,-28 28,49-42,0-1,1 1,0-1,1 2,0-1,0 0,-3 10,3-7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18:54.48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74 0,'-3'0,"-5"0,-3 0,0 4,-2 0,-1 0,1-1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18:55.98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229 0,'-2'1,"0"-1,0 1,0-1,0 1,0 0,1-1,-1 1,0 0,1 0,-1 0,0 1,1-1,-1 0,1 1,0-1,-3 3,-20 31,16-22,-8 12,-19 41,-8 12,33-60,0 0,2 1,0 0,1 1,0-1,2 1,1 1,-4 39,3 14,8 87,0-47,-4-77,0-16,1 0,4 26,-3-41,0 1,0-1,1 0,0 0,0 0,1 0,0 0,0 0,0-1,1 1,6 6,-1-2,1-1,0 0,1-1,0 0,0-1,18 9,-22-12,1-1,-1 0,1 0,-1-1,1 0,0 0,0-1,0 1,0-2,0 1,0-1,9-2,-7 0,-1-1,0-1,0 0,15-9,28-11,-7 9,-32 12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18:58.36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362 562,'-1'10,"0"0,-1 1,0-1,-1 0,-7 17,-7 26,-21 80,2-6,-32 132,30-48,18-126,-24 84,31-130,-1-3,2 1,1 1,3 0,-6 51,14-85,0 0,0-1,0 1,1 0,0 0,-1 0,1-1,1 1,-1 0,1-1,-1 1,1-1,0 0,0 1,0-1,1 0,-1 0,1 0,0-1,0 1,0-1,0 1,0-1,0 0,4 2,11 4,0-1,0 0,0-1,21 4,38 14,-51-14,1-1,0-1,31 5,30 9,232 60,-23-8,-118-32,316 62,-242-55,436 67,-604-104,430 35,-316-34,820 78,-567-58,-120-10,552 38,-611-43,954 46,-697-45,-181-2,103 2,-38 1,-145-3,305 25,-398-26,464 56,-436-46,71 0,-94-11,118 6,194-14,-275-10,-184 4,-23 1,-1-2,0 1,0-2,1 1,-1-1,20-5,-29 5,1 0,0 0,-1 0,1 0,-1 0,1-1,-1 1,0 0,1-1,-1 1,0-1,0 1,0-1,0 0,0 1,0-1,-1 0,1 0,-1 0,1 0,-1 0,0 1,1-1,-1 0,0 0,0 0,-1-3,-11-62,5 36,-15-98,3-1,0-19,13 85,-5-96,10 132,-2 0,-12-53,9 52,1-1,-2-40,3 14,-11-61,7 66,-2-88,9 94,3 0,1 0,3 0,14-61,21-94,-23 33,-16 154,0 1,-1-1,0 0,-1 0,0 1,-4-23,3 32,0-1,0 1,0-1,-1 1,1-1,-1 1,1 0,-1 0,0 0,-1 0,1 0,0 0,-1 1,1-1,-1 1,0 0,0-1,0 1,0 1,0-1,-1 0,1 1,0-1,-1 1,1 0,-1 1,-6-2,-28-4,2 0,1 1,-39 1,-152-9,130 6,-111 7,-71-5,-301-32,220 7,-538-53,485 42,-526-64,419 19,-278-88,475 110,-643-85,300 79,-125 14,518 43,89 5,47 0,-218-7,-76-3,187 8,-6 1,-868 10,971 18,100-18,12 1,0-2,-1-2,-65-11,6-1,70 12,1-1,-44-12,43 10,-1 1,0 0,0 2,-1 1,-46 4,2-1,47 1,-1 1,1 0,0 2,0 0,-28 13,27-10,-143 46,-140 65,297-115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18:59.00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411 1,'0'21,"-1"0,0-1,-2 1,-1 0,0-1,-1 0,-2 0,0 0,-1-1,-14 27,-25 37,-34 71,69-131,1 0,2 0,0 1,2 0,0 0,2 1,0 0,-1 39,-3 31,0-3,10-48,0-16,-1-1,-1 1,-1-1,-7 30,0-19,-2 0,-2-1,-1 0,-1-1,-28 45,40-74,1 0,-1 0,1 0,0 0,1 0,-1 0,2 1,-1-1,1 0,0 1,0-1,1 1,0-1,0 0,1 0,4 11,3 38,-8-41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18:59.75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520 0,'1'13,"1"-1,0 0,0 1,1-1,6 13,-5-12,0 1,0-1,3 28,-5-10,-1 1,-2 0,-1-1,-10 54,6-54,-3 50,2-15,1 19,6-66,-1 1,-1-1,-1 0,0 0,-12 35,-21 84,12-60,-19 101,40-170,0 1,0-1,-1 0,0 0,-8 13,7-13,0 0,0 1,1 0,-5 15,-21 69,10-41,-26 96,8-4,0 44,13-59,-12 81,-56 85,88-265,3-17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3:56:17.09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693 275,'-24'-2,"1"-1,1-2,-1 0,-37-15,32 11,-1-3,0-1,-36-21,-11-5,-210-77,263 104,19 7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19:00.28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279 0,'1'1,"0"0,0-1,0 1,0 0,0 0,0 0,0 0,0 0,0 0,0 0,0 0,-1 0,1 0,0 0,-1 0,1 1,-1-1,0 0,1 0,-1 1,0-1,0 0,1 1,-1-1,0 0,-1 2,3 38,-4-25,0 0,-2 0,-7 24,6-26,1 0,1 1,0-1,-1 29,6 91,-4 130,-6-195,-2 22,-1 5,3-33,-32 204,-20-8,-5 37,57-258,3 0,-2 72,8-80,0-3,-1-1,-1 1,-2 0,-6 29,5-35,1 1,-1 32,-3 27,1-45,5-20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19:00.89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537 0,'0'28,"-5"116,3-125,-1 0,-1-1,-1 1,-1-1,-12 28,-1-1,-14 53,-9 24,1-24,-101 249,121-285,4 1,-12 68,-3 16,-13 81,36-179,-24 75,22-90,-6 21,14-42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19:50.15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262 1,'2'96,"-5"105,3-200,0 1,0 0,-1 0,1-1,-1 1,1 0,-1-1,0 1,1 0,-1-1,0 1,0-1,0 0,0 1,0-1,0 0,-1 1,1-1,0 0,-1 0,1 0,-1 0,-1 1,-1-1,0 0,0 1,0-1,0-1,-1 1,1-1,0 1,0-1,-7-1,-3-1,-1 0,1-2,0 1,-24-11,29 9,-1-1,1 0,1 0,-1-1,1 0,1-1,-12-13,4 4,26 31,1 2,-2-1,11 20,-12-17,1-1,1 0,1-1,19 20,-6-10,-13-14,0 0,27 20,-33-29,-1 0,1 0,-1 0,1-1,0 0,0 0,0 0,1-1,-1 0,0 0,11 0,-13-1,7 1,1-1,0-1,0 0,0 0,20-6,-29 6,0-1,0 1,1-1,-2 0,1 1,0-1,0 0,-1-1,1 1,-1 0,1-1,-1 0,0 1,0-1,0 0,-1 0,1 0,-1 0,1 0,-1-1,0 1,0 0,-1-1,2-5,-2 0,1 0,-1 0,0 0,-1 0,0 0,-1 0,1 0,-2 0,-6-17,1 8,-1-1,-1 1,-16-22,23 36,0 0,0 1,-1-1,1 1,-1 0,0 0,0 0,0 1,-1 0,1-1,0 1,-1 1,0-1,1 1,-1-1,0 1,0 1,0-1,1 1,-1 0,0 0,0 0,0 1,-9 1,-2 2,0 0,1 0,-1 2,1 0,0 1,-16 10,21-11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19:52.79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650 117,'-40'3,"0"2,1 1,0 2,-52 18,6-2,55-16,-1 1,-48 22,70-27,1 1,0 0,1 0,-1 0,1 1,0 1,1-1,-1 1,1 0,0 0,1 1,0 0,0 0,1 0,0 0,0 1,1 0,0 0,1-1,-1 2,2-1,-1 0,2 0,-1 1,1-1,1 10,-2-1,0 0,-7 27,0 4,-10 32,13-62,0 0,2 0,-3 37,6-50,0 0,1 0,-1-1,1 1,1-1,-1 1,1-1,0 1,0-1,1 0,-1 0,1 0,0 0,0 0,1-1,0 0,7 7,-4-4,0-1,0-1,1 1,0-1,0-1,0 1,1-1,0-1,-1 0,1 0,0-1,1 0,-1 0,0-1,0 0,1-1,-1 0,0 0,1-1,-1 0,0-1,0 0,0-1,0 1,9-6,18-4,10-3,-2-1,0-3,-1-1,51-33,-86 47,-1-1,0 1,0-1,-1 0,0-1,-1 0,1 0,-1 0,-1 0,0-1,5-12,2-12,11-61,-16 68,10-51,-4 0,4-84,-16 148,0 0,0 1,-1-1,-1 1,0-1,-7-22,6 28,0 1,0 0,0 0,-1 0,0 1,0-1,-1 1,1 0,-1 0,0 0,0 1,-1 0,1 0,-9-4,1 0,1 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20:02.67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1 263,'1'-2,"-1"0,1 1,0-1,0 1,0-1,1 1,-1 0,0-1,0 1,1 0,-1 0,1 0,-1 0,1 0,-1 0,3-1,34-16,-33 15,27-13,46-34,-46 28,38-19,113-46,-183 86,0 1,0 0,0 0,1 0,-1 0,0-1,0 1,1 0,-1 0,0 0,1 0,-1 0,0 0,0 0,1 0,-1 0,0 0,1 0,-1 0,0 0,0 0,1 0,-1 0,0 0,1 0,-1 0,0 0,0 0,1 0,-1 0,0 1,0-1,1 0,-1 0,0 0,0 1,0-1,1 0,-1 0,0 1,-3 14,-21 29,16-31,-20 35,-56 73,49-72,11-13,3 2,0 0,3 1,1 2,3-1,0 2,-6 42,4-32,-34 82,13-42,23-65,10-29,2-18,2 5,0 1,1-1,1 1,7-27,-7 34,0 1,0 0,0 1,1-1,0 0,0 1,1-1,0 1,-1 0,2 0,-1 0,1 1,8-7,-3 5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20:03.48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30 510,'7'-1,"1"0,-1 0,0 0,0-1,0 0,0-1,0 0,-1 0,1 0,-1-1,1 0,7-6,8-8,35-36,-51 48,32-36,-1-2,-2-1,-1-1,35-69,-56 84,-11 24,0 1,1 0,-1 0,1 0,1 0,-1 0,1 1,0-1,0 1,6-6,-9 16,-1 0,0 1,0-1,0 0,0 0,-2 7,-3 10,-2 0,0-1,-1 0,-14 29,-52 79,56-100,-141 215,59-105,78-107,-27 50,42-70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20:04.25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1 164,'0'-3,"1"0,-1 0,1 0,0 0,0 1,0-1,1 0,-1 0,1 1,-1-1,1 0,0 1,0 0,0-1,0 1,0 0,4-2,49-34,-34 25,-8 4,0 0,2 0,-1 2,1 0,0 0,0 2,17-5,-46 43,-104 201,43-46,70-175,1-1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19:01.49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365 1,'2'103,"-5"110,-30-9,-19 56,15-54,2 4,-19 90,32-179,-10 43,13-94,9-29,-29 74,14-54,19-49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19:02.12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449 1,'1'78,"-3"85,-17-33,1 0,-15 25,21-106,-39 137,41-151,-20 43,10-25,-13 61,24-77,-28 73,12-46,-29 124,27-89,-36 183,60-267,1 1,1-1,0 0,1 0,1 1,0-1,1 0,5 18,-3-21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20:21.48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398 152,'0'0,"0"-1,0 1,0-1,0 1,0 0,0-1,0 1,0-1,0 1,0-1,0 1,-1 0,1-1,0 1,0 0,0-1,-1 1,1-1,0 1,0 0,-1 0,1-1,0 1,-1 0,1-1,0 1,-1 0,1 0,0 0,-1-1,1 1,0 0,-1 0,1 0,-1 0,1 0,-1 0,1 0,0 0,-1 0,1 0,-1 0,1 0,0 0,-1 0,1 0,-1 0,1 0,-1 1,0-1,0 0,-1 1,1 0,0-1,0 1,0-1,0 1,0 0,0 0,0 0,0 0,0-1,1 1,-1 0,0 1,0 0,-3 9,2 0,0 0,0 0,1 0,0 19,-5 38,3-54,1 1,0-1,1 1,1-1,0 1,1 0,1-1,5 24,-6-33,0 0,1 0,-1 0,1 0,0 0,0-1,1 1,0-1,-1 1,1-1,1 0,-1 0,0 0,1-1,0 1,0-1,0 0,0 0,1 0,-1-1,1 1,0-1,-1 0,1 0,0-1,0 0,6 1,-3 0,0-2,1 1,-1-1,0 0,1-1,-1 0,0 0,0-1,0 0,0 0,0-1,0 0,0-1,-1 0,0 0,1 0,-2-1,1 0,0 0,-1-1,0 1,0-2,-1 1,0 0,0-1,0 0,-1 0,0-1,-1 1,6-15,112-275,-78 193,-43 103,1 0,-1 0,0 0,0 0,0 0,0 0,0 0,0 0,0 0,0 0,-1 0,1 0,0 0,-1 1,1-1,0 0,-1 0,1 0,-1 0,1 0,-1 1,0-1,1 0,-1 1,0-1,1 0,-1 1,0-1,0 1,0-1,0 1,1-1,-1 1,0 0,0-1,0 1,0 0,0 0,0-1,0 1,0 0,0 0,0 0,0 1,-1-1,-57 0,47 1,-232 21,126-3,14-1,76-15,0 1,1 1,0 2,0 0,0 2,1 1,-25 14,36-13,4-1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3:53:06.55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3:56:18.43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962 516,'-1'-2,"0"0,0 0,0 0,0 0,0 1,-1-1,1 0,0 0,-1 1,1-1,-1 1,0 0,0-1,1 1,-4-2,-31-16,-11 1,14 5,1 0,-52-31,-76-47,76 45,67 38,-1 0,0 2,0 0,-1 1,0 0,-29-2,-52-13,94 17,0 1,0-1,1-1,-1 1,1-1,0 0,0 0,0 0,0-1,-5-6,-29-25,32 31,1 0,0-1,0 0,0 0,-7-10,9 10,-1 0,0 0,-1 0,0 1,-12-10,5 8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20:23.00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1 131,'4'-1,"0"-1,0 0,0 0,0-1,0 1,0-1,-1 0,1 1,3-6,8-4,-12 10,24-17,49-26,-68 41,1 0,0 0,1 1,-1 1,0-1,1 1,0 1,-1 0,1 0,12 1,-20 0,-1 0,1 0,-1 0,1 1,0-1,-1 0,1 1,-1-1,1 1,-1-1,1 1,-1 0,1-1,-1 1,0 0,1 0,-1 0,0 0,0 0,0 1,0-1,0 0,0 0,0 1,0-1,1 3,-2-1,1 0,-1 0,0 0,0 0,0 0,0 0,0 0,-1 0,0 0,1 0,-1 0,-3 6,-2 6,-2-1,0 1,-19 24,-75 102,93-130,-11 13,19-23,1-1,-1 1,1-1,-1 1,1-1,0 1,-1 0,1-1,0 1,-1-1,1 1,0 0,0-1,-1 1,1 0,0 0,0-1,0 1,0 0,0-1,0 1,0 0,0 0,0-1,1 1,-1 0,0 0,2-1,-1 1,0-1,1 0,-1 0,0 0,1 0,-1 0,0 0,1-1,-1 1,0 0,1-1,-1 1,0-1,0 1,0-1,1 0,-1 1,0-1,0 0,0 0,0 0,1-1,1 0,7-5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20:23.75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1 324,'4'0,"0"-1,1 0,-1 0,1 0,-1 0,0-1,0 0,0 0,0 0,0 0,0-1,-1 1,7-7,46-49,-30 29,-7 11,2 1,0 1,1 0,1 2,0 1,1 0,48-16,90-40,-162 69,1 0,-1-1,1 1,-1 0,1 0,-1-1,1 1,-1 0,1 0,-1 0,1 0,-1 0,1 0,0 0,-1 0,1 0,-1 0,1 0,-1 0,1 0,-1 1,1-1,-1 0,1 0,0 1,-1-1,0 0,1 0,-1 1,1-1,-1 1,1-1,-1 0,1 2,1 21,-16 29,14-51,-30 89,-77 203,96-262,-10 42,10-33,8-27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21:02.20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302 0,'-22'2,"-1"0,1 2,0 0,0 2,0 1,1 0,0 1,0 2,-36 21,53-27,0-1,0 1,0 0,1 0,0 0,0 0,0 0,0 1,1-1,0 1,-1 0,2 0,-1 0,1 0,-1 0,1 0,0 10,-1 11,2 0,3 37,-1-14,-3-33,1 0,1 0,1 0,0 0,1 0,0 0,1 0,1-1,1 0,0 0,1 0,0-1,1 0,1 0,17 20,68 77,-75-85,-17-22,0-1,0 1,0-1,1 1,0-1,0 0,0 0,0-1,4 4,3-1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21:02.75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0 173,'1'-2,"-1"1,1 0,-1 0,1 0,0 0,-1 0,1 0,0 0,0 0,0 0,0 0,-1 1,1-1,0 0,0 1,1-1,-1 0,0 1,0-1,1 1,33-14,-20 9,79-45,-67 33,1 2,1 1,58-19,-85 32,2 0,-1 0,1 0,0 0,-1 1,1-1,0 1,-1-1,1 1,5 1,0 10,-10 16,-9 5,-1-1,-1 0,-2-1,-20 35,29-57,-11 20,1 1,1 1,2 1,1 0,1 0,-7 43,16-60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21:03.09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0 212,'55'-17,"-34"11,0 0,0-2,-1 0,0-2,-1 0,0-1,0-1,-1 0,-1-2,0 0,18-20,-29 28,0 0,1 0,-1 1,1 0,0 0,0 1,0 0,12-5,-19 9,0 0,0 0,0 0,0 0,0 0,0 0,1 0,-1 0,0 0,0 0,0 0,0 0,0 0,1 0,-1 0,0 0,0 0,0 0,0 0,0 0,0 1,0-1,1 0,-1 0,0 0,0 0,0 0,0 0,0 0,0 0,0 0,0 1,0-1,0 0,1 0,-1 0,0 0,0 0,0 0,0 1,0-1,0 0,0 0,0 0,0 0,0 0,0 0,0 1,0-1,0 0,0 0,0 0,0 0,0 0,-1 1,-4 13,-12 17,14-27,-13 24,1 1,1 0,2 2,-13 47,21-63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21:03.56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281 462,'0'0,"-1"0,1 0,-1 0,0 0,1 0,-1 0,1 0,-1 0,1 0,-1 0,1 0,-1 0,1 1,-1-1,1 0,-1 0,1 0,-1 1,1-1,-1 0,1 1,-1-1,1 0,0 1,-1-1,1 0,0 1,-1-1,1 1,0-1,-1 1,1-1,0 2,0-2,0 1,1-1,-1 1,0 0,1-1,-1 1,0-1,1 1,-1-1,1 1,-1-1,1 0,-1 1,1-1,-1 0,1 1,0-1,-1 0,1 1,0-1,-1 0,1 0,-1 0,1 0,0 0,-1 0,1 0,0 0,0 0,21 1,0-2,-1 0,1-2,-1 0,1-1,-1-2,0 0,25-11,282-80,13-9,-222 72,203-53,-156 43,98-7,-216 42,35-3,-124 32,-127 58,-49 19,69-37,2 7,-174 108,-100 110,155-100,180-126,-201 123,224-137,49-34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21:04.15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219 305,'4'0,"0"-1,0 0,-1 0,1-1,0 1,-1-1,1 1,-1-1,0 0,1-1,4-3,32-31,-39 37,23-32,-21 27,1 0,-1 0,1 0,0 0,0 1,0 0,9-6,26-14,76-31,-2 0,-90 41,17-9,-82 63,-179 121,155-112,22-17,-62 60,3 22,87-98,1 1,-23 35,13-18,6-2,13-17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21:04.57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94 33,'71'-17,"-57"14,7-1,1 0,-1 1,1 2,26 0,-44 1,0 0,0 1,0-1,0 1,0 0,0 0,0 0,0 0,0 1,-1-1,1 1,0 0,-1 0,0 1,1-1,-1 1,0-1,0 1,0 0,-1 0,1 1,-1-1,1 0,-1 1,0-1,-1 1,1 0,-1 0,3 6,-4-7,0 0,0 0,1 1,-2-1,1 0,0 0,-1 0,1 0,-1 0,0 0,0 0,0 0,0 0,-1-1,1 1,-1 0,0-1,1 1,-5 3,-4 5,-1-1,-1 0,-12 9,-10 7,-8 8,32-26,0 0,0 0,0 1,1 0,-12 16,-31 42,40-54,1 1,0 0,1 0,0 1,1 1,1-1,0 1,-6 22,-2 10,10-32,1 0,1 0,-3 18,5-18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21:07.67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0 387,'6'-1,"0"0,-1-1,0 1,1-1,-1-1,7-3,9-3,185-67,-13 17,30 4,36 3,-220 44,45-5,-40 8,50-10,-35 5,0 2,63 0,-89 7,1-3,49-10,-48 8,-1 0,44 0,-16 7,-31 0,-1-1,0-1,1-1,33-8,-56 9,0-1,0 1,0 1,0 0,0 0,0 0,0 1,0 1,0-1,0 1,0 0,-1 1,12 5,8 6,-1 1,34 25,-36-23,0-1,31 15,-8-11,1-2,86 20,-117-34,26 6,64 6,-46-8,26 2,-84-11,-1 1,1 0,-1 1,1-1,-1 0,1 1,-1-1,1 1,-1 0,0 0,1 0,-1 0,0 0,0 0,0 1,0-1,0 1,0 0,0-1,2 4,-3-3,0 0,0 0,-1 0,1 0,-1 0,1 0,-1 0,0 0,0 0,1 0,-2 1,1-1,0 0,0 0,-1 0,1 0,-1 0,1 0,-1 0,0 0,0 0,0-1,0 1,0 0,-2 2,-12 19,8-11,0 0,-1-1,0 0,-1 0,0-1,0 0,-1 0,-20 14,30-23,-1-1,1 0,0 0,0 1,0-1,0 0,-1 0,1 0,0 1,0-1,0 0,-1 0,1 0,0 0,0 0,-1 1,1-1,0 0,0 0,-1 0,1 0,0 0,0 0,-1 0,1 0,0 0,-1 0,1 0,0 0,0 0,-1 0,1 0,0 0,0 0,-1 0,1 0,0-1,0 1,-1 0,1 0,0 0,0 0,-1-1,1 1,0 0,0 0,0 0,-1-1,9-14,19-17,-13 21,0 1,1 0,0 1,0 1,1 1,0 0,1 1,-1 1,28-6,-35 10,0 0,0 1,0 0,1 1,-1-1,0 2,13 2,33 4,45-8,130-15,-59-4,19 4,-110 7,1 4,88 6,-36 1,-9-5,132 4,-84 17,-153-18,-1 1,1 1,0 1,-1 0,0 1,0 1,0 1,-1 0,20 12,-28-14,-1 0,2 0,-1-1,0 0,1-1,0 0,-1-1,1 0,13 1,10-1,50-4,-53 1,1 0,33 5,112 18,175 27,-36-2,-80-13,202 19,-336-43,275 12,-331-22,-13-1,0 1,55 8,-72-8,0 0,-1-1,1-1,-1 0,1-1,-1-1,22-8,-22 7,20-2,0 1,1 2,-1 1,1 2,58 5,-1-2,-78-2,0 1,-23 13,8-12,-1 0,1-1,0 1,-1 0,1 0,0 0,0 0,0 0,0 0,1 0,-1 1,1-1,-1 0,1 0,0 1,-1-1,1 0,0 0,1 1,-1-1,0 0,1 0,-1 0,1 1,0-1,0 0,-1 0,1 0,1 0,-1 0,0 0,0 0,1-1,-1 1,1 0,0-1,-1 1,4 1,8 7,-1-1,1 0,1-1,19 8,-25-12,10 3,0 0,1-1,37 6,20 6,1 3,2-3,0-3,0-4,90 2,346-12,-255-3,-134-7,3-1,-73 9,69 3,-124-2,0 0,-1 0,1-1,0 1,0 0,-1 0,1 0,0 0,0 0,-1 0,1 1,0-1,-1 0,1 0,0 0,0 1,-1-1,1 0,0 1,-1-1,1 0,-1 1,1-1,-1 1,1-1,-1 1,1 0,-1-1,1 1,-1-1,1 1,-1 0,0-1,0 1,1 0,-1-1,0 1,0 0,0-1,1 1,-1 0,0 0,0-1,0 1,0 0,-1 0,1-1,0 1,0 0,0-1,0 1,-1 0,1 0,0-1,-1 1,1-1,-1 1,1 0,-1-1,1 1,-1-1,0 2,-45 42,31-30,-1 3,2 1,0 0,1 1,1 0,1 1,1 0,0 1,-7 24,14-34,1 0,0 1,0-1,1 1,1-1,0 1,0-1,1 1,1-1,3 13,-4-22,0 0,0 0,1 0,-1 0,1-1,-1 1,1 0,0-1,0 1,0-1,0 0,0 1,0-1,0 0,0 0,0-1,0 1,1 0,-1-1,0 1,1-1,-1 0,0 1,1-1,-1 0,0-1,1 1,-1 0,0-1,1 1,2-2,5-1,-1 1,0-1,0-1,0 0,0 0,10-7,4-7,-1-1,33-35,-33 31,43-35,-55 50,0 1,0 0,1 1,0 0,0 1,1 0,-1 0,1 2,21-5,-14 3,1 1,0 1,0 1,0 1,0 0,0 2,0 0,0 2,33 7,-10 3,315 84,-334-92,154 30,-154-32,42 5,68-1,-111-8,1 0,-1-2,0-1,0-1,34-12,-25 0,-26 13,0 1,0 0,0 0,1 0,8-2,-13 5,0 0,0 0,0-1,0 1,0 0,0 1,0-1,0 0,0 1,0-1,0 1,-1-1,1 1,0 0,0 0,0 0,0 0,-1 0,1 0,-1 0,1 1,1 1,8 8,0-1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21:08.82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320 1,'-10'1,"1"0,0 1,0 0,1 0,-1 1,0 0,1 1,0 0,-12 7,4-1,1 0,0 1,-23 22,22-16,1 1,1 0,0 1,2 0,0 1,-16 38,23-46,1-1,0 1,0 0,1 0,1 0,0 1,1-1,0 1,1-1,1 0,-1 1,2-1,0 0,4 16,-3-23,-1-1,0 1,1 0,0-1,0 0,0 1,1-1,-1 0,1-1,0 1,0-1,0 0,9 5,6 3,2-1,21 8,15 7,-28-13,1-1,0-1,1-2,-1 0,52 4,-13-1,-56-9,1 0,-1-1,1 0,-1-1,1-1,-1 0,0-1,22-5,-28 5,0 0,0-1,-1 0,1 0,0-1,-1 0,0 0,0 0,0-1,-1 0,1 0,-1 0,-1-1,1 0,-1 0,1 0,3-9,-5 7,0 1,-1 0,0-1,-1 1,1-1,-1 0,-1 0,1 1,-2-1,1 0,-1 0,0 0,0 1,-1-1,0 1,-1-1,1 1,-6-10,0 1,-1 0,-1 0,0 1,-1 0,-1 0,-21-20,13 19,0 2,0 1,-1 0,-1 2,0 0,-1 2,0 0,-40-9,-115-17,123 27,39 8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3:56:20.88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8,'0'-4,"0"0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21:10.64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954 147,'0'1,"1"14,0-1,-2 0,1 0,-2 1,0-1,0 0,-2 0,1-1,-2 1,0-1,-10 19,-9 11,10-18,-1 1,-2-2,0 0,-31 33,-26 32,73-89,0 1,0 0,0-1,0 0,0 1,0-1,0 1,0-1,0 0,0 0,0 0,0 0,0 1,0-1,0-1,0 1,0 0,0 0,0 0,0 0,0-1,0 1,0-1,0 1,0-1,0 1,0-1,0 1,0-1,0 0,0 1,1-1,-1 0,0 0,1 0,-2-1,-32-42,20 25,-56-49,51 51,0-1,-31-38,-19-22,58 61,4 9,-15 9,-2 3,-1 1,1 1,0 2,1 0,0 1,0 2,-31 18,35-17,-1-2,0 0,-1-1,-35 10,94-64,-10 16,-2-1,23-35,26-46,-71 103,1-1,-2 1,1-1,-1 1,0-1,-1 0,0-1,1-9,9-35,-12 54,0-1,0 1,0 0,0 0,0-1,0 1,0 0,1-1,-1 1,0 0,0 0,0-1,0 1,0 0,1 0,-1-1,0 1,0 0,1 0,-1 0,0-1,0 1,1 0,-1 0,0 0,0 0,1 0,-1 0,0-1,0 1,1 0,-1 0,0 0,1 0,-1 0,0 0,1 0,-1 0,1 0,10 12,9 26,-16-31,9 17,2 0,21 24,19 32,-54-79,-1 0,1 0,0-1,-1 1,1 0,-1 0,1 0,-1 0,0 1,1-1,-1 0,0 0,0 0,0 0,0 0,0 0,0 0,0 0,0 1,0-1,0 0,-1 0,1 0,0 0,-1 0,1 0,-1 0,1 0,-1 0,1 0,-2 1,-1 0,1-1,-1 1,0-1,1 1,-1-1,0 0,0 0,0-1,0 1,0 0,-5-1,-12 1,0-1,-33-3,51 2,-61-7,28 3,-57-2,26 8,47-1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21:11.45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1 136,'7'-1,"1"0,0-1,0 0,-1-1,1 0,-1 0,0 0,0-1,0 0,-1-1,1 1,5-7,35-19,43-27,-89 56,-1 1,1 0,-1 0,1-1,-1 1,0 0,1 0,-1 0,1-1,-1 1,1 0,-1 0,1 0,-1 0,1 0,-1 0,1 0,-1 0,1 0,-1 1,1-1,-1 0,1 0,-1 0,1 0,-1 1,1-1,-1 0,0 0,1 1,-1-1,1 1,6 18,-5 30,-2-44,-2 44,-12 78,7-99,-15 46,-6 23,25-81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21:13.10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486 36,'0'-1,"0"0,-1 0,1 1,0-1,-1 0,1 1,0-1,-1 0,1 1,-1-1,1 0,-1 1,1-1,-1 1,1-1,-1 1,0 0,1-1,-1 1,0-1,1 1,-1 0,0 0,0-1,1 1,-1 0,0 0,0 0,1 0,-1 0,0 0,0 0,1 0,-1 0,0 0,0 0,1 1,-1-1,0 0,1 1,-1-1,0 0,1 1,-1-1,-1 1,-32 17,16 4,0 1,2 1,1 0,1 1,1 1,1 0,-11 39,20-56,0 1,1-1,0 1,1-1,0 1,1 0,0-1,0 1,1 0,1 0,-1-1,1 1,1-1,0 0,0 0,1 0,0 0,1 0,8 12,10 17,26 37,-44-70,0 1,0-1,0 0,1 0,0 0,0-1,0 0,1 0,13 5,-4-3,1-2,0 0,0-1,0-1,0 0,0-1,1-1,-1-1,0 0,20-5,-4 0,0-3,-1 0,0-3,38-18,-48 17,-2 0,0-1,-1-2,33-31,-38 33,-9 10,-1 0,0 0,1 0,-2-1,1 0,0 0,-1 0,5-11,-8 15,1 0,-1 0,0 0,0 0,0 0,0-1,0 1,0 0,0 0,0 0,0 0,0 0,-1 0,1 0,0 0,-1-1,1 1,-1 0,-1-1,1 0,-1 0,0 0,0 0,0 1,-1-1,1 1,0-1,0 1,-1 0,1 0,-5-1,-161-75,55 22,43 21,-27-12,0 11,-140-47,195 67,-27-6,38 14,24 5,0 0,0 1,0 0,-1 0,1 0,0 1,-9 0,14 1,0-1,0 1,0 0,0 0,1 0,-1 0,0 0,1 0,-1 0,0 0,1 1,0-1,-1 1,1-1,0 1,0-1,0 1,0 0,0-1,0 1,0 0,0 0,1 0,-1 0,1 0,-1 0,1 0,0 0,0 0,0 0,0 3,0 7,0 1,0 0,1-1,1 1,4 18,-1-14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21:38.89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1442 0,'-20'3,"1"0,0 1,-1 1,2 0,-1 2,1 0,-26 15,-13 3,35-14,0 2,1 0,0 1,1 1,-31 29,-13 11,21-19,-58 65,46-43,-10 0,-1 4,41-39,1 0,-25 32,-9 15,-26 36,67-84,-1-2,-1 0,-1-1,0 0,-2-2,0-1,-44 25,41-25,16-11,-1 1,0 1,1-1,1 2,-1-1,1 1,0 0,1 1,0 0,0 0,1 1,0 0,1 0,0 0,0 0,1 1,0 0,1 0,-3 21,2 26,-7 55,8-88,1 1,1 28,1-32,0 0,-2 1,-5 31,0-28,1 2,-3 45,9-62,0 1,1-1,1 0,0 0,0 1,1-1,0-1,1 1,7 14,-2-8,-3-1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21:45.02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930 113,'-1'-3,"1"0,-1 0,1 0,-1-1,0 1,0 0,0 0,-1 0,1 1,-1-1,1 0,-1 1,0-1,0 1,0-1,-1 1,1 0,0 0,-1 0,1 0,-1 0,0 1,0-1,0 1,-3-2,-11-4,0 1,-1 1,-23-5,5 2,21 4,1 1,-1 1,1 1,-1 0,0 0,0 2,1 0,-1 0,0 1,1 1,-1 1,1 0,-19 8,9-1,2 0,-1 1,1 2,1 0,1 1,-37 35,23-14,2 1,1 1,-42 70,44-57,3 0,2 2,2 1,-23 88,44-137,-5 16,1 1,1 0,1-1,-1 29,4-44,1-1,-1 1,1-1,0 1,0-1,0 0,1 1,0-1,0 0,0 0,0 0,1 0,0-1,0 1,0-1,1 0,0 0,-1 0,1 0,1 0,-1-1,8 5,7 2,1-1,0 0,0-2,1 0,-1-1,2-1,32 3,-8-5,-1-1,72-7,-99 2,0 0,0-1,0-1,0 0,-1-2,30-14,90-64,-106 59,0-1,-2-1,-2-2,0-1,-2-1,22-36,-36 52,-1 0,0 0,-2-1,1 0,-2-1,0 1,-2-2,0 1,0 0,-2-1,-1 0,0 0,-1-26,-1 30,-1 0,0 1,-1-1,0 1,-8-24,7 29,-1 1,0 0,-1 0,1 1,-2-1,1 1,-1 0,0 1,0-1,-12-8,-10-8,-1 1,-1 2,0 1,-2 1,0 2,-68-25,68 32,0 2,-61-7,77 14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21:45.69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575 0,'-73'55,"-17"14,2 4,-103 110,178-169,1 0,0 0,1 2,0-1,2 1,0 1,0-1,2 1,0 1,-5 20,6-15,1 0,1 0,1 1,1-1,1 1,1-1,1 1,2-1,0 1,11 40,-8-43,0 0,2 0,0-1,1 0,1 0,1-1,1-1,1 0,28 32,-32-41,-2 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21:46.68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1 360,'2'0,"0"0,0 0,1 1,-1-1,0 1,0 0,0-1,0 1,0 0,0 0,0 0,0 1,0-1,0 0,0 1,-1-1,1 1,-1 0,1-1,-1 1,0 0,1 0,-1 0,0 0,0 0,0 0,0 3,3 7,0 0,-1 1,2 22,-1-9,2 17,-2 0,-2-1,-5 63,0-10,2-59,-1 0,-10 44,12-75,-1-1,1 1,0-1,1 1,-1-1,1 0,0 1,2 5,-3-8,0 0,1-1,0 1,-1 0,1-1,0 1,0-1,0 1,0-1,0 1,0-1,0 1,1-1,-1 0,0 0,1 0,-1 0,1 0,-1 0,1 0,0 0,-1-1,3 2,-3-3,0 1,0 0,0 0,0-1,0 1,0 0,-1-1,1 1,0-1,0 1,0-1,0 0,-1 1,1-1,0 0,-1 1,1-1,0 0,-1 0,1 0,-1 0,1 1,-1-1,0 0,1 0,-1-2,11-30,-10 26,77-201,-54 150,17-52,14-34,-49 127,-1 0,0-1,-1 0,2-31,6-23,-3-2,-8 61,-1 1,2-1,0 1,0 0,1-1,1 1,0 1,6-13,-7 20,1 0,-1 0,1 1,0-1,0 1,1 0,-1 1,0-1,1 1,0 0,7-3,57-15,11 14,-61 5,-1 1,36-8,-16 2,1 2,0 2,0 1,39 4,15 0,-21-4,78 3,-38 16,-50-7,-49-7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21:47.80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26 575,'-1'0,"0"0,-1 0,1 0,0 0,0 0,-1 0,1 0,0-1,0 1,0 0,-1-1,1 1,0-1,0 0,0 1,0-1,0 0,0 1,0-1,-2-2,3 3,0-1,0 0,0 1,0-1,1 0,-1 1,0-1,0 1,0-1,0 0,1 1,-1-1,0 0,1 1,-1-1,0 1,1-1,-1 1,1-1,-1 1,1-1,-1 1,1-1,-1 1,1 0,-1-1,1 1,-1 0,1 0,0-1,-1 1,1 0,0 0,-1 0,1 0,0-1,0 1,8-3,-1-1,0 0,0-1,0 0,0 0,-1-1,1 0,-2-1,1 1,-1-1,0 0,8-12,3-9,-2 0,17-39,-15 28,15-37,41-144,-73 220,0 0,0 0,0-1,0 1,0 0,0 0,0 0,0 0,0 0,0-1,0 1,0 0,0 0,0 0,0 0,0 0,0-1,0 1,0 0,0 0,0 0,0 0,0 0,0 0,0-1,0 1,1 0,-1 0,0 0,0 0,0 0,0 0,0 0,0 0,0-1,1 1,-1 0,0 0,0 0,0 0,0 0,0 0,1 0,-1 0,0 0,0 0,0 0,0 0,0 0,1 0,-1 0,0 0,0 0,0 0,0 0,0 0,1 0,-1 0,0 0,0 0,0 1,0-1,0 0,0 0,0 0,1 0,4 15,2 19,-7 4,-2 0,-8 46,2-16,0-9,4-29,-2 48,7-43,-3-7,2 1,2-1,0 1,2-1,1 0,1 0,14 39,-14-49,8 19,-13-35,-1 0,1-1,0 0,-1 1,1-1,0 1,0-1,0 0,0 0,1 0,-1 1,0-1,0 0,1 0,-1-1,0 1,4 1,-4-2,0 0,1-1,-1 1,0 0,0-1,1 1,-1-1,0 0,0 1,0-1,1 0,-1 0,0 1,0-1,0 0,0 0,-1 0,1 0,0-1,0 1,-1 0,1 0,0 0,0-2,15-34,-14 33,29-77,63-174,-1-79,-89 319,-2 1,1 0,-1-16,-1 14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21:48.32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0,'2'9,"1"-1,-1 0,2 0,-1 0,1-1,1 1,-1-1,12 13,-9-10,153 260,-156-262,47 82,-21-39,33 76,53 117,-97-201,6 13,-2 1,29 110,-45-127,-1 0,-2 0,-2 44,-3-71,-1-1,0 1,0-1,-1 0,-1 0,0 0,0-1,-10 18,-7 8,-30 39,42-63,0-2,-1 1,-1-1,0-1,-1 0,-21 14,-5-1,-40 17,64-33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22:10.46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44 0,'6'1,"-1"0,1 0,0 0,-1 1,1 0,-1 0,1 0,-1 1,0 0,0 0,0 0,-1 1,1-1,-1 1,1 0,-1 0,-1 1,1-1,0 1,-1 0,4 8,3 5,-1 0,0 0,-2 1,10 38,-10-33,9 45,-15-66,-1 0,0 0,1 0,-1 1,0-1,-1 0,1 0,0 0,-1 1,0-1,0 0,0 0,0 0,0 0,-1 0,1-1,-3 5,2-6,0 1,0 0,0 0,0 0,0-1,-1 1,1-1,0 0,-1 0,1 0,-1 0,1 0,-1 0,1-1,-1 1,0-1,1 0,-1 0,0 0,0 0,1 0,-1 0,-2-1,-7-3,1 1,0-1,0-1,-12-7,17 8,-1 1,1-1,0 2,-1-1,1 1,-1-1,0 2,0-1,-13 0,19 2,1 0,0 0,0 0,-1 0,1 0,0 0,0 0,-1 0,1 0,0 0,0 1,0-1,-1 0,1 0,0 0,0 0,0 1,-1-1,1 0,0 0,0 0,0 1,0-1,-1 0,1 0,0 1,0-1,0 0,0 0,0 1,0-1,0 0,0 0,0 1,0-1,0 0,0 1,0-1,6 16,14 17,-17-29,68 127,-49-88,-19-36,0 0,1-1,0 1,0-1,0 0,1 0,10 10,-13-15,0 0,0 0,1 0,-1 0,0 0,1-1,-1 1,0-1,1 1,-1-1,1 0,-1 0,0 0,1 0,-1 0,1-1,-1 1,0-1,1 0,-1 1,0-1,1 0,-1 0,0-1,0 1,0 0,3-3,20-14,-1 0,32-31,10-9,-48 45,-12 9,-1 0,1 0,-1 0,1-1,-1 1,0-1,-1-1,7-8,-11 13,0 0,0 1,0-1,0 0,0 0,-1 0,1 0,0 0,0 1,-1-1,1 0,0 0,-1 1,1-1,-1 0,1 1,-1-1,1 0,-1 1,0-1,1 1,-1-1,0 1,1-1,-1 1,0-1,0 1,1 0,-1-1,0 1,0 0,0 0,-1-1,-34-9,31 9,-30-10,-67-31,75 29,-1 2,0 0,-54-12,49 20,18 3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3:56:23.09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1 273,'18'-1,"0"-1,1 0,-1-2,0 0,0-1,33-14,-32 12,18-6,-28 11,-1 0,0-1,0 0,0 0,-1-1,1 0,-1-1,0 1,0-1,0-1,8-8,13-11,0 0,1 2,2 1,0 1,38-18,-58 34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22:48.76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983 116,'-168'-19,"94"10,61 6,-1 1,0 0,0 1,-16 1,24 0,1 1,0 0,0 0,0 1,0 0,0-1,1 2,-1-1,0 0,1 1,0 0,-1 0,1 0,0 1,-4 4,-49 49,-123 94,82-63,97-86,-28 17,1 1,2 2,-31 30,50-44,0 0,1 0,0 0,1 1,0 0,0 0,1 0,0 0,0 1,1 0,0 0,1 0,0 0,1 0,0 14,2 64,2-52,-3 0,0 0,-3 0,-1 0,-16 67,17-95,1 0,0 0,0 0,1 0,0 0,0 0,1 0,0 1,2 15,-1-21,0 0,0-1,0 1,0 0,0 0,1-1,0 1,-1-1,1 0,0 1,0-1,0 0,0 0,1 0,-1 0,1 0,-1-1,1 1,-1-1,1 0,0 0,0 0,-1 0,1 0,0 0,0-1,0 1,0-1,6 0,177 19,-64 1,-40-5,-44-9,-7 0,1-2,34-1,120 16,-58-17,133-6,-201-4,-39 4,1 1,23 0,11 5,74 11,-71-8,117-4,-77-3,48-17,-86 18,83-12,-102 7,-4 1,0-1,-1-2,42-15,-48 11,2 2,-1 2,1 1,67-6,-25 5,55-1,685 9,-805 0,-1 1,1 0,-1 1,1-1,-1 2,0-1,0 2,0-1,0 1,13 8,-22-12,1 1,-1-1,1 1,0-1,-1 0,1 0,0 1,-1-1,1 0,0 0,-1 0,1 1,0-1,0 0,-1 0,1 0,0 0,0-1,-1 1,1 0,0 0,-1 0,1-1,0 1,-1 0,1 0,0-1,-1 1,1-1,-1 1,1-1,0 1,-1-1,1 1,-1-1,0 1,1-1,-1 1,1-1,-1 0,0 1,1-1,-1 0,0 1,0-1,0 0,1 0,-1 1,0-1,0 0,0 1,0-1,0 0,-1 0,2-4,0 0,-1 1,0-1,0 1,0-1,0 0,-3-7,-2 1,-1 0,-1 0,0 1,0 0,-1 0,0 0,-15-12,-24-31,28 26,1 0,2-2,-23-52,30 60,-1 2,-17-24,15 24,1 1,-13-29,0-21,14 39,-1 1,-14-27,20 45,-1 1,-1-1,1 1,-2 1,1-1,-1 1,0 1,-1-1,-10-6,2 4,-1 0,0 0,-1 2,-21-7,23 9,-66-30,56 23,-1 1,0 2,-31-8,-106-20,16 1,13 8,68 13,21 4,33 8,-1 0,-1 1,1 0,-26-1,16 3,0-2,0-1,-28-7,-42-7,52 13,-137-7,146 11,0-1,-50-10,50 8,0 1,0 2,-63 6,45 3,0 2,-62 22,54-14,-168 66,208-75,-4 0,0 0,-1-1,-28 5,39-11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23:15.23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113 614,'-1'19,"-2"0,0 0,-1 0,-1-1,0 1,-11 21,8-21,1 1,1 0,0 1,2-1,-2 24,-3 30,-1 18,1 36,-1 5,10-69,2 57,-2-119,0 0,1 0,0 0,-1 0,1-1,0 1,0 0,0 0,0 0,0-1,0 1,1-1,-1 1,1-1,-1 1,1-1,-1 0,1 0,0 1,0-1,-1 0,1-1,0 1,0 0,0-1,0 1,0-1,0 1,0-1,0 0,0 0,0 0,0 0,0 0,0 0,0-1,0 1,0-1,0 1,0-1,0 0,0 0,0 0,0 0,-1 0,1 0,0 0,-1-1,1 1,-1-1,1 1,-1-1,0 1,1-3,7-18,-1 0,8-41,-12 44,0 0,1 1,2 0,-1 0,14-24,171-250,-187 284,-1 0,0 0,0 0,-1-1,0 1,-1-1,1-14,4-18,16-62,30-129,-37 140,-9 40,-3 33,0 0,2 1,0-1,0 1,2 0,0 1,2-1,0 1,0 1,21-27,67-82,-92 120,0 0,0 0,0 0,1 1,-1 0,1 0,0 1,0 0,1 0,-1 0,1 0,8-1,2 1,1 1,0 1,28 1,-43 0,33 3,-1 1,67 17,-64-11,-1-3,49 4,2-2,-52-4,45 0,584-5,-447-19,-161 19,-13 2,0-3,78-11,-77 7,0 1,1 2,46 4,-6 0,-70-2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23:16.08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1343,'2'-26,"0"0,3 0,0 1,1-1,13-33,-7 23,11-56,12-73,4-22,11-32,-50 218,22-68,40-87,-42 107,-12 27,0 0,2 1,1 0,0 0,2 1,18-23,-30 42,-1 1,0-1,1 0,-1 1,1-1,-1 1,1-1,-1 0,1 1,0-1,-1 1,1 0,-1-1,1 1,0-1,0 1,-1 0,1 0,0-1,0 1,-1 0,1 0,0 0,0 0,-1 0,1 0,0 0,0 0,0 0,1 1,-1 0,0 0,0 0,0 0,0 1,-1-1,1 0,0 1,-1-1,1 0,-1 1,1-1,-1 1,0-1,1 4,1 62,-2-60,-2 441,21-300,-18-110,2-1,7 41,-5-40,-2 1,-4 64,0-65,1-1,10 75,-9-103,0-4,0 0,0 0,0 0,1 1,-1-1,1 0,4 6,-5-10,0 0,0 0,0 0,0 0,0 0,1 0,-1-1,0 1,0 0,0-1,1 1,-1-1,0 0,1 1,-1-1,0 0,1 0,-1 0,0 0,1 0,-1 0,0 0,1 0,-1-1,0 1,1 0,-1-1,0 1,1-1,-1 1,0-1,0 0,0 0,0 1,1-2,7-4,0 0,-1 0,0-1,0 0,-1 0,0-1,10-13,40-67,-37 54,114-212,-79 102,-45 120,-1 0,-1 0,-1-1,-1 0,-1 0,-2 0,0-1,-2 1,-1-30,-11 21,3 22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23:17.07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652 106,'-11'0,"0"2,-1-1,1 2,0-1,0 2,0-1,0 1,-13 8,-85 54,49-29,-185 122,229-147,1 0,0 1,-26 29,37-36,-1 0,1 1,1-1,-1 1,1 0,1 0,-1 0,1 0,0 0,1 0,-1 1,1-1,1 14,-1-4,1 0,1 1,1-1,0 0,1 0,1 0,1 0,0-1,8 17,-11-28,23 47,38 60,-52-96,2 1,-1-2,2 1,0-2,1 0,0-1,20 14,-9-10,1 0,1-2,36 15,-47-24,1-1,-1 0,2-1,-1-1,0-1,36 1,-8-3,-34 2,1-2,-1 1,1-2,0 0,-1 0,1-1,-1-1,0 0,1 0,17-9,-12 1,0-1,-1-1,0-1,-1 0,-1-1,0-1,-1 0,0-1,-2 0,0-1,-1-1,0 0,-2 0,0-1,-2 0,0-1,-1 0,-1 0,-1 0,-1 0,1-36,3-25,-4 68,-1 0,-1 0,0 0,-1-1,0 1,-2 0,1 0,-2-1,-5-19,3 19,-7-18,-26-51,25 58,-7-14,-2 1,-1 1,-2 1,-2 2,-35-39,60 72,-6-6,0 0,-1 0,0 0,0 1,-1 1,0-1,-14-5,10 6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23:17.68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1430 0,'-9'1,"0"0,0 0,0 1,0 0,1 0,-1 1,1 0,0 1,0 0,0 0,-13 10,-8 8,-43 42,10-7,-351 247,257-210,145-84,0-1,0 2,1-1,0 1,-14 22,-24 26,-49 55,54-69,-59 79,61-71,-1 3,-39 67,75-110,1 0,0 1,1 0,0 0,1 0,1 1,0-1,1 1,1 14,-1-5,-1 0,-6 25,5-30,0 0,2 1,0-1,1 0,0 1,2-1,0 0,2 0,0 0,1 0,0-1,17 36,1-5,1-1,3-2,64 87,-74-116,1-1,0 0,2-2,-1 0,38 19,-42-24,6 5,2-2,0 0,0-1,38 11,-48-20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23:18.12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331 1,'23'24,"0"0,-2 2,-1 0,17 32,84 193,-65-85,-41-114,-3 0,-1 0,4 91,-9-76,5 113,-13-126,-2 0,-2 0,-3-1,-2 0,-3 0,-2-1,-2-1,-46 92,43-102,-126 235,109-214,-3-1,-61 70,68-93,-1-2,-2-2,-50 36,72-59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23:19.77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1 526,'134'2,"141"-5,-209-5,-38 4,45-2,74-13,410 20,-555-1,1 0,-1 0,0 0,0 0,0 0,0 0,1-1,-1 1,0-1,0 0,0 1,0-1,0 0,0 0,0 0,-1 0,1-1,0 1,-1 0,1-1,0 0,2-3,-4 3,1 0,0 0,-1-1,1 1,-1-1,0 1,0-1,0 1,0 0,0-1,-1 1,1-1,-1 1,1 0,-1-1,0 1,0 0,0 0,0 0,-3-4,-4-8,0 0,0 0,2-1,-1 0,2 0,0-1,1 0,1 1,0-1,1-1,0-21,1-5,1-35,0 73,1-1,0 1,0-1,0 1,0-1,1 1,0 0,0-1,1 1,4-7,-5 10,0 0,0 0,0 0,0 0,0 1,0-1,0 1,1-1,-1 1,1 0,-1 0,1 0,-1 0,1 0,0 1,-1-1,1 1,0 0,0 0,-1 0,1 0,0 0,0 0,-1 1,1-1,0 1,-1 0,1 0,-1 0,1 0,-1 0,1 1,-1-1,4 4,3 1,0 0,0 1,-1 0,0 1,0 0,-1 0,9 13,174 293,-13-3,-153-269,24 58,-42-86,-1 0,-1 0,0 0,-1 0,0 0,-1 1,-1 0,-1 25,0-38,-1 1,1-1,-1 0,1 0,-1 0,0 0,0 0,0-1,0 1,0 0,0 0,-1 0,1-1,0 1,-1-1,0 1,1-1,-1 0,0 0,1 1,-1-1,0 0,0 0,0-1,0 1,0 0,0-1,0 1,0-1,-1 0,1 0,0 1,0-1,0-1,-3 1,-11-1,0-1,0 0,-27-7,19 3,-87-19,-33-7,105 27,-11-3,-84-1,4 0,0-1,128 10,-1 0,1 0,-1 0,1 0,-1 0,1-1,0 1,-1-1,1 0,0 0,-1 0,1 0,0 0,0 0,0 0,0-1,0 1,0-1,0 0,1 1,-3-4,3 4,0-1,1 0,-1 0,0 0,1 0,0 0,-1-1,1 1,0 0,0 0,0 0,0 0,0 0,1 0,-1 0,1 0,-1 0,1 0,0 0,-1 0,1 0,0 0,1 0,-1 1,2-3,14-18,1 1,1 1,1 1,0 1,35-24,-23 18,50-50,-29 23,-39 39,0 0,-1-1,-1-1,0 0,15-24,-15 18,-1-1,-1 0,9-30,-16 41,-1 1,0-1,0 0,-1 1,-1-1,1 0,-2 0,1 0,-1 0,-4-14,1 8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23:20.46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536 168,'-5'1,"-1"-1,1 1,-1 1,1-1,0 1,0 0,-1 0,1 0,0 1,-9 5,-47 41,34-26,-140 120,150-128,0 0,2 0,0 1,1 1,0 1,-21 36,23-30,1 0,1 1,2 0,0 0,2 1,0 0,2 0,1 1,1-1,2 37,0-3,-14 102,12-134,1 0,2 0,0 0,2-1,10 43,-6-30,5 67,-3-5,0 15,0-6,-4-77,0 44,-5-72,0-1,0 1,1 0,0 0,0 0,0 0,1-1,-1 1,1 0,1-1,-1 0,1 1,0-1,0 0,1-1,-1 1,1 0,0-1,1 0,-1 0,1 0,-1-1,1 1,0-1,0 0,1-1,-1 1,0-1,1 0,0 0,-1-1,1 0,0 0,0 0,0 0,0-1,0 0,0-1,-1 1,1-1,0 0,0 0,10-4,2-3,-1-1,1 0,-1-1,-1-1,0-1,0 0,26-28,1-8,40-58,-53 67,-10 9,-1-1,23-50,-25 45,41-62,-37 64,-2-1,27-63,-21 41,13-22,-4-2,-4-2,-3 0,20-110,-38 128,1-130,-10 173,0-1,-1 1,-2-1,0 1,-2 0,0 0,-1 0,-12-26,11 32,-1 1,0 0,-1 1,-1-1,0 2,-1 0,-1 0,0 1,-24-20,25 25,0-1,-1 1,0 1,0 0,0 1,-1 0,0 1,1 1,-2 0,1 0,0 1,0 1,-14 0,9 1,1 1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23:21.09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1056 19,'-55'-16,"30"14,-1 2,1 1,-1 0,1 2,-37 9,-122 45,161-46,-1 1,2 2,-1 0,2 1,0 2,1 0,1 1,0 1,2 0,-21 29,-30 62,18-26,21-33,2 2,2 0,-20 68,24-63,-30 80,36-100,2 1,1 0,-11 72,22-100,1 0,0 0,0 0,1-1,0 1,1 0,1 0,-1-1,2 1,-1-1,1 0,1 0,8 13,10 15,2-2,31 34,-25-31,-7-11,31 28,11 12,-42-42,1-1,1-1,1-1,1-2,1 0,1-2,0-2,2 0,0-2,33 11,-49-22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23:23.09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1739,'2'0,"0"-1,0 0,1 1,-1-1,0 0,0 0,-1 0,1 0,0 0,0-1,0 1,-1-1,1 1,-1-1,1 1,1-4,23-34,-22 33,49-72,72-82,-32 45,-66 80,37-49,68-114,-109 157,28-48,47-114,-97 199,10-21,-1-1,-1 0,-2-1,6-37,4-29,-10 63,-2 0,3-60,-7 36,1 35,-2-1,0 1,-1 0,0 0,-9-35,9 51,0 0,-1 1,1-1,-1 0,1 0,-1 1,0-1,0 1,0 0,-1 0,1-1,0 1,-1 1,0-1,1 0,-1 1,0-1,0 1,0 0,0 0,0 0,0 0,-5-1,3 2,0-1,0 1,-1 0,1 0,0 1,0-1,0 1,0 0,0 0,0 1,0 0,0 0,-6 3,-1 3,1 0,0 1,0 0,1 1,0 0,1 0,-12 17,-48 90,49-80,-30 43,28-46,1 1,-27 62,18-31,-2 3,3 2,-35 134,49-151,8-33,1 0,1 1,1 0,-3 38,-2 51,0 11,8-46,3 69,0-135,0-1,1 0,0 0,1 0,0-1,0 1,0-1,1 0,1 0,-1-1,1 1,0-1,1 0,0-1,0 0,0 0,1 0,0-1,0 0,0-1,14 6,-14-6,1 0,0 0,0-1,0-1,0 1,1-1,-1-1,1 0,-1 0,1 0,-1-2,1 1,0-1,-1 0,1-1,-1 0,0-1,0 0,0 0,0-1,8-5,170-143,-135 108,3 3,1 2,63-32,19-21,-92 59,-33 24,-7 6,-1 0,0 0,0-1,0 0,0 0,0 0,-1 0,5-7,-9 11,0-1,-1 0,1 0,0 1,-1-1,1 1,-1-1,1 0,-1 1,1-1,-1 1,0-1,1 1,-1-1,0 1,1 0,-1-1,0 1,1 0,-1-1,0 1,0 0,1 0,-1 0,0 0,0-1,1 1,-1 0,0 1,0-1,-1 0,-31-2,31 2,-38-2,-76-15,86 11,-1 1,0 2,0 0,-48 4,72-1,0 1,-1 0,1 1,0 0,0 0,1 0,-1 1,0 0,1 0,-1 1,1 0,0 0,-9 8,12-8,0-1,0 1,0 0,1 0,0 0,0 1,0-1,0 0,0 1,1-1,0 1,0 0,0-1,1 1,-1 0,1 0,0-1,1 1,-1 0,1-1,1 8,3 2,0 0,1-1,1 0,0 0,0 0,1-1,1 0,11 12,27 42,-24-33,1-1,2-1,47 44,-65-68,0 0,0-1,1 0,0 0,0-1,0 0,1-1,-1 0,1 0,0-1,0 0,1-1,13 1,-17-2,-1 0,1-1,0 0,-1-1,1 1,0-1,-1 0,1-1,-1 0,1 0,-1 0,0-1,0 0,0 0,0 0,0-1,-1 0,0 0,0 0,0-1,7-8,5-9,9-11,-1-1,-2-1,24-48,-44 76,0 0,-1 0,0 0,0 0,0 0,-1 0,0-1,-1 1,1 0,-1-1,-1 1,1 0,-1-1,-1 1,1 0,-4-10,1 10,0-1,0 0,-1 1,0 0,0 0,0 0,-1 1,0 0,0 0,-1 0,0 1,0 0,-12-7,-4 0,1 1,-2 0,0 2,-43-11,53 17,1 1,-1 0,0 0,0 1,0 1,0 1,0 0,1 0,-1 1,-18 6,29-7,1 0,0-1,0 1,0 0,0 1,0-1,0 0,0 0,0 1,0 0,1-1,-1 1,0 0,1-1,0 1,-1 0,1 0,0 0,0 1,0-1,0 0,0 0,1 0,-1 1,1-1,-1 0,1 1,0-1,0 0,0 1,1 4,0-3,-1 0,2 1,-1-1,0 0,1 0,0 0,0 0,0 0,0 0,1-1,0 1,-1-1,1 0,0 1,1-1,3 3,17 9,1-1,0-1,1-1,1-1,0-1,0-2,55 10,-31-12,0-3,77-6,-27 1,-44 1,89-13,-69 8,-56 6,1-1,33-7,-35 4,1 2,0 0,31 2,-231-14,133 9,0 2,1 2,-59 6,100-4,0-1,0 1,0 0,0 0,0 0,1 1,-1-1,0 1,1 0,-1 0,1 0,0 0,-1 1,1 0,0-1,1 1,-1 0,0 0,-2 5,1-2,1 1,0 0,0-1,0 1,1 0,0 1,1-1,-1 0,2 0,-1 11,0-9,1 0,0 0,1 0,0 0,1 0,-1 0,2 0,-1 0,1-1,1 1,-1-1,2 0,-1 0,1 0,0 0,1-1,11 13,-6-13,0 0,0-1,1 0,0-1,0 0,0-1,0 0,1-1,21 2,9-1,66-2,-69-3,-28 0,0 0,0-1,-1 0,1-1,-1 0,0-1,0 0,0 0,16-11,9-7,44-36,-49 35,54-47,-3-5,104-121,-158 166,-2-1,-1-1,-2-1,30-57,-52 89,0 0,0 0,-1 0,1 0,-1 0,1-1,-1 1,1 0,-1 0,0 0,0-1,0 1,1 0,-1 0,0-1,0 1,-1 0,1 0,0-1,0 1,0 0,-1 0,1 0,-2-3,1 4,0-1,0 0,0 1,-1-1,1 1,0-1,-1 1,1-1,0 1,0 0,-1 0,1 0,0 0,-1 0,1 0,-1 0,1 0,-2 1,-8 1,1 1,0 0,0 1,-14 6,-2 5,0 1,1 1,0 1,2 2,0 0,-39 45,28-22,2 1,2 2,-24 49,42-70,2 1,0 0,1 1,-6 39,-22 173,34-207,3 67,-1 10,0-101,-1 0,0 0,0-1,-1 1,0-1,0 1,-1-1,0 0,0 0,-1-1,1 1,-2-1,-5 6,-14 13,-51 37,15-11,53-44,4-3,-1 1,0-1,0 1,0-1,0-1,-1 1,-10 4,14-8,0 1,0-1,0 0,0 0,-1 0,1 0,0 0,0-1,0 1,0-1,0 1,0-1,0 0,0 0,0 1,0-2,0 1,0 0,0 0,0 0,1-1,-1 1,1-1,-1 0,1 1,0-1,-2-2,-14-20,0-1,-25-51,17 28,-20-29,-36-72,74 133,0 0,1-1,1 1,0-1,-3-22,8 35,-1 1,1-1,0 0,0 1,0-1,0 0,1 1,0-1,-1 1,1-1,1 1,-1-1,0 1,1-1,-1 1,1 0,0 0,0 0,1 0,-1 0,0 1,1-1,0 1,0-1,0 1,0 0,0 0,0 0,0 0,0 1,7-2,192-49,-182 48,108-17,-67 13,-33 4,50-2,15 7,-77-1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3:56:53.18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392 1,'-20'148,"19"-130,-2-1,0 1,-1-1,0 0,-12 26,-7 33,23-74,-1-1,1 0,0 0,-1 1,1-1,0 0,-1 0,0 1,1-1,-1 0,0 0,1 0,-1 0,0 0,0 0,0 0,0 0,0 0,0-1,0 1,0 0,0 0,0-1,-1 1,1-1,-2 1,0-1,0 0,1 0,-1 0,0 0,1-1,-1 1,0-1,1 0,-1 1,1-1,-1-1,-3-1,-9-6,1 0,0-2,-16-14,23 19,-11-9,3 1,0 0,-2 2,1 0,-33-17,48 28,0 1,0-1,0 1,0 0,0 0,0-1,0 1,0 0,0 0,0 0,0 0,0 0,1 0,-1 0,0 0,0 0,0 1,0-1,0 0,0 1,0-1,0 0,0 1,1-1,-1 1,0 0,-1 0,0 1,1 1,-1-1,1 0,-1 1,1-1,0 0,0 1,0-1,1 1,-2 2,-3 60,5-64,0 16,1 0,1 1,1-1,0 0,1 0,1 0,1 0,0-1,1 0,1-1,0 1,18 23,-12-21,1-1,0 0,1-1,1-1,1 0,33 20,-45-31,0-1,0 0,0 0,0 0,1-1,-1 0,1-1,-1 1,1-1,0-1,0 1,0-1,-1 0,1-1,0 1,0-1,-1-1,1 1,0-1,-1 0,0-1,1 1,-1-1,0-1,0 1,-1-1,1 0,-1 0,0-1,7-6,-3 1,0 1,0-2,-1 1,0-1,-1 0,0 0,-1-1,0 0,-1-1,0 1,-1-1,0 1,-1-1,2-23,-5 33,1-4,-1 0,1 0,-2 1,1-1,-1 0,0 1,-2-8,2 13,0 0,0-1,1 1,-1 0,0 0,0 0,0 0,-1 0,1 0,0 0,0 0,0 0,-1 0,1 0,0 1,-1-1,1 1,-1-1,1 1,-1 0,1-1,-1 1,1 0,-1 0,1 0,-1 0,1 0,-1 0,1 0,-1 1,1-1,-1 1,1-1,0 1,-1-1,-1 2,-240 74,228-71,3 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23:23.89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1648,'15'-2,"0"-1,-1-1,1 0,-1-1,0-1,0 0,-1 0,0-2,20-13,-6-2,-2-1,0 0,-2-2,-1-1,35-55,-19 20,-4-2,-2-1,27-82,-33 69,-3-1,11-85,-33 158,8-68,-8 54,2 0,0 0,7-24,-2 11,7-49,6-26,-18 92,-2 13,-1 0,1-1,-1 1,1 0,0 0,0 0,0 0,0 0,1 0,-1 1,1-1,2-2,-4 5,1 0,-1 0,1 0,-1 0,0 0,1 0,-1 0,1 0,-1 1,0-1,1 0,-1 0,1 0,-1 1,0-1,0 0,1 1,-1-1,0 0,1 1,-1-1,0 0,0 1,1-1,-1 0,0 1,0-1,0 1,0-1,0 1,0-1,0 0,0 1,0-1,0 1,0-1,0 1,0-1,0 0,0 1,0 0,2 21,-3 266,3 43,16-187,19 120,-8-133,-7-40,20 131,-42-221,0 0,0 0,0 0,1 0,-1 0,0-1,0 1,0 0,1 0,-1 0,0 0,1-1,-1 1,1 0,-1 0,1-1,-1 1,1 0,0-1,-1 1,1-1,0 1,0-1,-1 1,1-1,1 1,0-1,-1 0,1 0,-1 0,1 0,-1 0,0-1,1 1,-1-1,1 1,-1-1,0 1,1-1,-1 0,0 0,2-1,47-46,-39 35,29-34,-2-1,-3-3,-1 0,32-69,-63 113,151-321,-134 280,-3 0,-2-2,-2 0,11-89,13-178,-32 256,8-159,-14 110,1 94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23:24.36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222 1,'1'0,"1"1,0-1,0 1,-1-1,1 1,0 0,-1-1,1 1,0 0,-1 0,0 0,1 1,-1-1,1 0,-1 0,0 1,0-1,0 1,2 2,19 38,-12-23,41 71,-3 2,36 100,60 261,-119-338,-5 1,-5 1,-1 228,-14-284,-2 0,-3 0,-2-1,-3 0,-3 0,-2-1,-34 86,16-72,-2-2,-56 83,90-152,-43 64,-58 67,82-110,-17 19,-68 63,5-25,84-68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24:15.34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75 38,'-1'8,"0"0,-1-1,0 1,0-1,-1 1,0-1,-3 8,-11 29,6 0,1 1,3 0,1 0,3 0,3 65,6-72,14 51,-5-31,-12-47,-1 0,0 0,0 1,-1-1,0 1,-1-1,-1 1,0-1,0 1,-1-1,0 0,-1 1,-1-1,1-1,-2 1,-7 14,12-25,-1 1,1 0,-1 0,1 0,-1-1,1 1,-1 0,1 0,0 0,0 0,0 0,-1 0,1 0,0 0,0 0,0 0,0 0,0-1,1 1,-1 0,0 0,0 0,1 0,-1 0,0 0,1 0,-1 0,1-1,-1 1,1 0,-1 0,1-1,0 1,-1 0,1-1,0 1,0-1,-1 1,1 0,0-1,0 0,0 1,0-1,0 0,1 1,8 2,-1-1,1 0,0-1,10 1,7 1,153 17,-137-16,68-2,-74-3,0 1,69 11,-20 4,70 17,122 51,-173-62,-61-14,48 15,-49-11,71 9,18 5,129 27,105 13,41-21,-251-27,111 3,230-21,-475 0,-1-2,1 0,-1-2,32-10,48-10,28 2,-82 17,-6 0,57 0,-19 7,-1 2,107 20,-157-18,615 106,-104-56,-264-33,132-16,-230-8,-105 3,78-3,-146 1,1 1,-1-2,0 1,1 0,-1-1,0 0,0 0,0 0,0 0,-1-1,1 1,-1-1,1 0,-1 0,0 0,4-6,4-6,0-1,14-29,2-3,62-108,-89 155,21-44,23-78,-41 116,70-201,-41 129,-23 61,-1 0,11-38,14-87,-33 139,1 0,-1 1,0-1,-1 0,1 1,0-1,-1 1,0-1,0 1,0-1,0 1,-1-1,0 1,1 0,-1 0,0 0,0 0,-1 0,1 0,0 1,-1-1,0 1,0-1,-3-1,-9-6,-1 1,1 1,-33-12,1 0,30 12,-1 2,0 0,0 1,-1 1,-31-3,-21-6,-16 3,14 2,-111-11,29 6,42 5,-47 2,102 6,-67-9,30 0,-172 8,122 3,-796-2,789-18,18 6,66 5,3-1,30 3,-49-1,-213-12,-660 19,924-3,-47-8,19 2,-273-48,278 48,-35-2,-113-9,-853 20,909-20,27 21,-92-4,153-7,39 5,-1 1,-23 0,-85 4,114-1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25:54.21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1730 1,'-34'0,"0"1,-1 2,1 1,-53 13,-156 50,-90 67,224-85,24-11,-144 90,177-92,2 2,-72 70,-31 63,70-70,78-95,0 0,1 0,0 0,0 0,0 1,1 0,-1-1,2 1,-1 1,1-1,0 0,0 0,1 1,0-1,1 1,-1-1,2 1,-1-1,3 14,3 10,1 0,2 0,18 41,-11-30,-3-8,2-1,2-1,0 0,40 52,-18-39,2-3,55 46,-46-43,-47-42,-1-1,1 2,-1-1,0 0,-1 0,1 1,-1-1,1 1,-1-1,0 1,0-1,0 1,-1 0,1 0,-1 3,-2 67,0-40,1-9,-1 1,-1-1,-1 1,-13 39,-61 220,41-118,-19 93,0-20,39-171,-9 79,22-90,3 1,6 64,-1-94,1-1,14 43,5 23,-24-88,0 0,0 0,-1 0,1 0,-1-1,0 1,-1 0,1 0,-1-1,0 1,-1-1,1 1,-1-1,0 0,-5 5,5-5,-1 1,1-1,0 1,0 0,1-1,0 1,0 1,0-1,1 0,-1 0,1 9,1-14,1-1,-1 1,0 0,1 0,-1 0,1-1,0 1,-1 0,1-1,0 1,-1 0,1-1,0 1,-1-1,1 1,0-1,0 1,0-1,0 0,-1 1,1-1,0 0,0 0,0 0,0 0,0 0,0 0,0 0,1 0,37 0,-26 0,10 3,0 0,0 2,-1 0,1 2,-1 0,0 2,22 12,-24-12,1-1,0 0,1-2,-1 0,1-1,0-2,0 0,1-1,-1-1,0-1,1-2,-1 0,0-1,0-1,40-13,-39 10,1 1,31-4,-34 7,-1-1,1-1,-1 0,19-9,-28 11,-1 0,1 1,0 1,0 0,-1 0,1 1,0 0,0 1,0 1,-1-1,15 5,22 2,-8-2,-1 2,40 13,-46-11,0-1,1-2,50 5,0-3,-54-4,45 0,48-5,-164 20,-26 10,44-18,0-1,-28 8,56-16,-1 0,1 0,0 0,0 0,1-1,-1 1,8 2,82 46,-67-35,51 23,-52-31,1-1,0-1,1-1,-1-1,39-1,-11 1,7 5,24 1,323-11,-261-19,-84 19,113 4,-152 1,0 1,0 1,-1 2,0 0,40 21,28 9,-51-25,-1-2,2-2,0-2,55 3,175-8,-139-4,-42-8,3 0,-68 8,-1 0,1-2,27-8,24-4,183-32,167-49,-342 78,23-3,-101 22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25:59.03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0 461,'4'1,"0"0,0 0,0 0,0 1,0-1,0 1,-1 0,7 4,26 11,74 10,38 6,0 5,-18-20,-64-10,-21-3,48 0,19-3,91-5,-196 3,0-1,0 0,0 0,0-1,0 0,0 0,-1-1,1 0,-1 0,0-1,0 1,0-1,0-1,-1 1,1-1,-1 0,0 0,0 0,-1-1,0 1,4-8,-2 1,-1 0,0-1,-1 0,0 0,-1 0,0-1,-1 1,-1-1,0 0,-1-13,-3-67,5-147,-2 239,0 0,0 0,0 0,0 0,0 0,0 0,1 0,-1 0,1 0,0 0,-1 0,1 1,0-1,0 0,0 0,0 1,0-1,1 0,-1 1,0-1,1 1,-1 0,1-1,0 1,-1 0,1 0,0 0,0 0,-1 0,1 1,0-1,0 0,0 1,0-1,0 1,0 0,0 0,0 0,0 0,0 0,0 0,0 0,0 1,0-1,0 1,0 0,0-1,3 3,12 4,-1 0,0 2,0 0,20 15,-21-13,19 14,-1 3,51 54,-47-45,91 110,-53-58,-53-61,-1 1,21 39,-31-49,-10-17,0-1,0 1,0-1,0 1,0-1,0 1,-1 0,1-1,-1 1,1 0,-1 0,1 0,-1-1,0 1,0 0,0 0,0 0,0-1,-1 1,1 0,-1 3,0-4,0 0,0 1,-1-1,1 0,0 0,0 0,-1 0,1 0,0-1,-1 1,1 0,-1 0,1-1,-1 1,0-1,1 0,-1 1,-3-1,-5 1,-1-1,1 0,-1-1,1 0,-21-6,8 3,-1 1,1 1,-1 1,0 1,0 1,0 1,1 1,-1 1,-23 7,-25 3,9-4,0 3,1 3,1 2,-90 40,107-30,37-22,0-1,-1 0,0 0,0-1,0 0,-15 5,40-51,48-111,-10 48,-46 86,-8 15,1 1,0-1,-1 0,1 1,-1-1,0 0,0-7,-1 9,0 1,0 0,-1 0,1-1,0 1,-1 0,1 0,-1 0,0 0,1 0,-1 0,0 0,0 0,0 0,0 0,0 0,1 0,-2 0,1 1,0-1,0 0,0 1,0-1,0 1,0-1,-1 1,1 0,0-1,-2 1,-40-13,29 10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26:11.29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0 324,'5'1,"0"0,-1 0,1 1,0-1,-1 1,1 0,4 4,21 7,-2-5,0-2,0-1,0-1,48 0,183-5,-258 1,0 0,0 0,0 0,0 0,0 0,0-1,0 1,0 0,0-1,0 1,0-1,0 1,0-1,-1 1,1-1,0 0,0 0,-1 1,1-1,0 0,-1 0,1 1,-1-1,1 0,-1 0,1 0,-1 0,0 0,1 0,-1 0,0 0,0-1,3-44,-2 11,5 13,2 0,18-38,3-8,-26 59,1 0,0 0,0 0,1 1,0-1,0 1,1 0,0 1,1-1,11-9,-17 16,0 1,-1 0,1-1,0 1,0 0,0-1,0 1,0 0,0 0,0 0,0 0,-1 0,1 0,0 0,0 0,0 0,0 0,0 1,0-1,0 0,0 1,-1-1,1 0,0 1,0-1,0 1,0 1,21 26,2 36,-7-12,3 0,2-2,43 75,-48-94,-13-22,1 0,-1 0,-1 0,0 0,0 1,-1-1,0 1,-1 0,0 0,-1 13,-1-21,0 0,0 0,-1-1,1 1,0 0,-1-1,0 1,1-1,-1 0,0 1,0-1,1 0,-1 0,0 0,0 0,0 0,0-1,-1 1,1-1,0 1,0-1,0 0,0 0,-1 0,1 0,0 0,0 0,-3-1,-66-13,66 13,-92-14,72 12,0 0,-37-11,35 9,-1 0,0 2,0 1,0 1,0 2,-34 4,39 3,23-8,-1 1,1-1,0 0,0 1,-1-1,1 0,0 1,-1-1,1 1,0-1,0 1,0-1,0 0,-1 1,1-1,0 1,0-1,0 1,0-1,0 1,0-1,0 1,0-1,0 1,1-1,-1 0,0 2,1-1,0 0,0 0,0 0,0 0,0 0,0 0,0 0,0 0,0-1,1 1,-1 0,0-1,1 1,-1-1,0 1,1-1,-1 0,1 0,-1 1,0-1,1 0,-1 0,1 0,-1 0,1-1,1 1,3-2,-1 1,0-1,1 0,-1-1,0 1,0-1,-1 0,1 0,0-1,-1 1,0-1,0 0,0 0,0 0,-1-1,1 1,-1-1,0 0,-1 0,3-6,1-1,-1 0,-1 0,0-1,-1 1,0-1,-1 0,1-22,-3 20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27:20.49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0 234,'16'1,"0"1,0 0,-1 1,1 0,-1 1,0 1,0 1,0 0,-1 1,1 0,-2 1,1 1,-1 0,-1 1,0 0,22 24,-30-30,1-1,1 0,-1 0,0 0,1-1,-1 0,1 0,0 0,0 0,-1-1,1 0,0-1,0 1,11-1,-8 0,1 1,-1 0,0 0,0 1,13 4,-21-6,0 0,0 1,0-1,0-1,-1 1,1 0,0 0,0 0,0 0,0-1,0 1,0 0,0-1,0 1,0-1,-1 1,1-1,0 1,0-1,-1 1,1-1,0 0,-1 1,1-1,-1 0,1 0,-1 0,1 1,-1-1,1 0,-1 0,0 0,1 0,-1 0,0-1,14-46,-9 32,56-141,-52 132,1 0,1 0,27-42,-38 66,1 0,-1 0,1 0,-1 0,1 0,-1 0,1 0,0 0,-1 1,1-1,0 0,0 0,0 1,0-1,0 0,-1 1,1-1,0 1,0-1,0 1,1 0,-1-1,0 1,0 0,0 0,0 0,0-1,0 1,0 0,0 1,0-1,1 0,-1 0,0 0,0 1,0-1,0 0,0 1,0-1,0 1,0-1,0 1,0 0,-1-1,1 1,0 0,0 0,-1 0,1-1,1 2,5 8,-1 0,0 0,0 0,5 14,3 5,-2-12,18 24,-2 1,-2 2,23 53,-40-79,-1 1,-1 0,-1 1,-1-1,0 1,-2 0,0 0,0 29,-4-47,1 0,-1 0,1 0,-1 0,0 0,0 0,0 0,0 0,0 0,0 0,-1-1,1 1,-1-1,1 1,-1-1,1 1,-1-1,0 0,0 0,0 0,0 0,0 0,1 0,-2 0,1-1,0 1,0-1,0 1,0-1,0 0,-3 0,-12 1,-1 0,1-1,-19-4,7 2,-48 0,-217 4,209 14,88-19,0 0,1 0,-1 0,0 0,-1-1,1 1,-1-1,1 0,-1 0,3-7,22-52,-19 34,-1-1,5-60,-4 26,-4 35,2-46,-6 55,0-1,-2 1,0-1,-1 1,-1 0,-7-22,6 31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27:33.31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17,'0'-3,"4"-1,3 0,4 1,1 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28:28.01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1 160,'13'-3,"-1"0,1 0,-1-1,0-1,0 0,0 0,-1-2,1 1,10-10,3 1,3-2,-4 2,1 1,1 1,32-11,-58 23,1 1,0-1,0 1,-1 0,1-1,0 1,0 0,0-1,0 1,-1 0,1 0,0 0,0 0,0 0,0 0,0 0,-1 0,1 0,0 0,0 0,0 1,0-1,-1 0,1 1,0-1,0 0,0 1,-1-1,1 1,0 0,-1-1,1 1,0-1,-1 1,1 0,-1-1,1 1,-1 0,1 0,-1-1,0 1,1 0,-1 0,0 0,0 0,0-1,1 1,-1 0,0 0,0 0,0 0,0 0,0 0,-1-1,1 1,0 1,-2 9,-1-1,1 0,-9 19,5-13,-1 8,3-13,1-1,0 0,0 1,1 0,1 0,0 0,0-1,1 1,0 0,3 18,-3 6,-2-23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28:31.27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0 147,'1'-1,"-1"-1,1 1,-1 0,1 0,-1 0,1 0,0 0,0-1,-1 1,1 0,0 1,0-1,0 0,0 0,0 0,0 0,1 1,-1-1,0 1,0-1,2 0,34-13,-24 10,70-34,-52 22,0 2,0 2,55-15,-85 27,-1 0,1 0,-1-1,1 1,-1 0,1 0,-1 0,0 0,1 0,-1 0,1 0,-1 0,1 0,-1 0,1 0,-1 0,1 1,-1-1,0 0,1 0,-1 0,1 1,-1-1,1 0,-1 0,0 1,1-1,-1 0,0 1,1-1,-1 0,0 1,0-1,1 0,-1 1,0-1,0 1,0-1,0 1,1-1,-1 1,0-1,0 0,0 1,-7 29,-26 31,13-31,12-19,0 0,1 0,0 0,1 1,0 0,1 1,0-1,1 1,1 0,0 0,0 0,-1 25,4-31,1 21,-1 1,-2-1,-6 29,5-41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3:56:59.71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1 441,'3'0,"1"1,-1-1,1 1,-1 0,1 0,-1 0,0 1,0-1,1 1,-1-1,0 1,0 0,0 0,-1 1,1-1,0 1,-1-1,0 1,0 0,1 0,-1-1,-1 2,1-1,0 0,-1 0,0 1,2 4,3 13,0 1,-1 0,2 32,-1-13,5 24,-3 0,-3 1,-5 129,-38 45,22-148,10-62,1-1,-2 42,9-52,1-1,1 0,1 0,0 0,2 0,0-1,17 30,-15-28,-7-15,0 1,1-1,-1 0,1-1,0 1,0 0,0-1,0 0,1 0,0 0,-1 0,1 0,0-1,0 0,0 1,1-1,-1-1,6 2,-3-1,1-1,-1 0,1 0,0-1,-1 0,1 0,0-1,-1 0,1 0,8-3,60-18,2 3,0 3,1 4,105-3,123 14,229 3,-183 29,-101-7,247 29,-337-36,129 7,-134-26,85 4,-168 6,62 2,151 4,26 2,-167-7,154-9,-120-2,460 2,-604 2,-1 1,49 12,22 3,22 1,-77-12,-27-2,49 1,-39-4,0 2,-1 1,1 2,36 13,21 3,64 12,795 132,-778-154,231-12,-370-4,-1-1,1-1,39-13,-58 14,1-1,-1 0,0-1,0-1,-1 0,0-1,0 0,-1-1,15-13,-26 20,1 1,0-1,0 0,-1 1,1-1,-1 0,0 0,1 0,-1 0,0-1,0 1,0 0,-1 0,1-1,0 1,-1 0,0-1,1 1,-1 0,0-1,0-3,-1 4,0 0,0 0,0 0,0 0,-1 0,1 0,0 1,-1-1,1 0,-1 1,1-1,-1 1,0-1,0 1,0 0,0 0,0 0,-3-1,-1-1,0 1,0 0,0 0,-1 1,1 0,0 0,-1 0,1 1,-1 0,1 0,-1 1,1 0,0 0,-13 4,17-4,-6 3,0 1,0-2,-1 1,1-1,-1 0,0 0,0-1,0-1,0 1,-1-2,1 1,0-1,0 0,0-1,-10-2,-25-13,2-2,0-2,1-1,-63-45,85 54,-58-30,57 33,1-1,1-1,0 0,-29-24,38 28,0 0,0 0,-1 2,0-1,0 1,0 0,-1 1,1 1,-1-1,0 2,0-1,0 1,-18 0,27 2,0-1,0 1,0-1,0 0,0 0,0 0,0 0,0 0,0 0,0 0,1-1,-1 1,0-1,1 1,0-1,-1 0,1 1,0-1,-1 0,1 0,0 0,0 0,1 0,-1 0,0 0,1 0,-1 0,1-1,0 1,0-3,-2-12,2 1,0 0,3-21,-1 7,-3-12,-2 0,-2 0,-2 0,-2 0,-15-44,-14-5,3 7,17 25,11 29,-3 1,0-1,-16-29,-35-71,43 88,-1 0,-37-57,-130-179,166 245,-26-59,33 63,-1 0,-2 1,-24-35,38 60,0 1,-1 0,1 0,0 0,-1 0,0 0,1 0,-1 1,0-1,0 1,0 0,0 0,0 0,0 0,0 0,0 1,0-1,-1 1,1 0,0 0,0 0,0 0,-1 1,1-1,0 1,-4 1,-10 4,1 0,0 1,-28 17,12-7,-64 27,-2-5,-2-5,-1-4,-143 24,-424 29,652-81,-958 49,-3-48,553-4,115-10,137 2,-248-9,66-22,91 7,41 4,10 1,166 23,-174-8,211 12,1 1,0 0,-1 1,1 0,0 0,0 0,-1 1,1 1,1-1,-1 1,0 0,0 1,1 0,0 0,0 1,0 0,-10 9,10-5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30:34.28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114 1017,'-19'-129,"19"118,1-1,1 1,-1-1,2 1,0 0,0 0,1 0,0 0,1 1,10-17,8-9,44-52,-12 17,22-36,-69 93,0 0,-1-1,-1 0,-1 0,0 0,5-25,-14 39,0 1,1 0,-1 0,0 0,1 0,-1 0,0 1,1 0,-1 0,-6 2,-11 1,-135 13,108-13,-76-4,114 0,22 0,-1 1,0-1,-1 1,1-2,0 0,-1 0,1-1,-1 0,1-1,-1 0,0-1,0 0,0 0,13-9,44-26,-49 29,1 0,-1-2,17-14,-10 2,-2-1,0-1,34-53,-18 24,-39 55,0 0,0-1,1 1,-1-1,0 1,0-1,1 1,-1 0,0-1,0 1,1 0,-1-1,0 1,1 0,-1-1,1 1,-1 0,0 0,1-1,-1 1,1 0,-1 0,1 0,-1 0,1-1,-1 1,1 0,-1 0,1 0,-1 0,0 0,1 0,-1 0,1 1,-1-1,1 0,0 0,7 19,-4 29,-5 0,0-24,1 1,1-1,2 0,5 29,38 103,-45-155,-1-1,0 1,0 0,0-1,0 1,0-1,0 1,0-1,0 1,0 0,0-1,0 1,0-1,0 1,0 0,0-1,0 1,-1-1,1 1,0-1,-1 1,1-1,0 1,-1-1,1 1,0-1,-1 1,1-1,-1 1,1-1,-1 0,1 1,-1-1,-26 6,-31-8,57 1,-51-8,34 5,1 2,-28-3,29 5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25:11.84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78,'4'-2,"-1"1,1-1,-1 0,1 0,-1 0,0 0,0 0,0-1,0 1,0-1,3-4,14-11,-12 14,0-1,0 2,0-1,1 1,-1 1,1-1,0 1,-1 1,1 0,0 0,0 1,0 0,0 0,0 1,12 2,12 5,0 1,55 24,-46-17,-34-12,0 0,0 0,-1 0,0 1,0 0,0 1,0-1,-1 1,0 1,-1-1,1 1,-1 0,0 0,-1 1,0-1,0 1,0 0,3 12,2 11,-1 2,-1-1,3 47,-2-28,-5-37,-1-1,0 1,-1 0,-1 26,-1-35,0 0,0 0,-1 0,1 0,-1 0,0 0,-1 0,1 0,-1-1,0 1,0-1,0 0,0 0,-1 0,0-1,-8 7,-3 0,0 0,-1-1,0-1,-1 0,-34 10,3 0,10-1,37-14,24-10,10-4,1 1,38-7,-55 15,0 0,-1 1,1 1,0 1,-1 0,28 6,-28-4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25:13.03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0 148,'10'-2,"0"0,0 0,0-1,-1 0,1 0,-1-1,0-1,0 1,-1-2,1 1,-1-1,0 0,-1-1,1 0,11-14,-18 20,-1 0,1-1,0 1,0 0,-1-1,1 1,-1-1,1 1,-1-1,0 1,1-1,-1 1,0-1,0 0,0 1,0-1,0 1,-1-1,1 1,0-1,-1 1,1-1,-1 1,0-1,1 1,-1 0,0-1,0 1,0 0,0-1,0 1,0 0,0 0,0 0,0 0,-1 0,1 0,0 1,-1-1,1 0,0 0,-1 1,1-1,-3 1,2-1,0 0,0 0,-1 0,1 1,0-1,-1 1,1 0,0 0,-1 0,1 0,0 0,-1 0,1 1,0-1,-1 1,1-1,0 1,-1 0,1 0,0 0,0 0,0 0,0 1,0-1,0 1,1-1,-1 1,0 0,-2 2,3 0,-1-1,1 1,-1 0,1-1,0 1,1 0,-1 0,1-1,-1 1,1 0,0 0,1 0,-1 0,2 6,2 3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25:13.37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1,'3'0,"5"0,0 3,2 1,0 3,-2 4,0-1,0 2,-6-1,-2-3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25:14.00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1 357,'0'-6,"1"0,0 0,0-1,0 1,1 0,0 0,0 0,1 1,0-1,0 1,4-7,49-58,-8 12,32-81,-74 127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25:14.35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1,'3'0,"4"0,4 0,4 0,2 0,1 0,1 0,0 0,1 0,-1 0,0 0,0 0,0 0,-1 0,-2 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25:14.79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64,'5'-1,"1"0,-1-1,0 0,0 0,1 0,-1-1,5-3,19-8,2 1,-26 10,0 1,0-1,0 1,1 0,-1 1,1-1,10 0,-15 2,0 0,0 0,0 0,0 0,0 1,0-1,0 0,0 1,0-1,0 1,-1-1,1 1,0-1,0 1,0-1,0 1,-1 0,1 0,1 1,-1 0,0 0,0 1,0-1,0 1,0-1,0 1,-1-1,1 1,-1 0,0 4,-1 7,0 0,-2 0,1-1,-2 1,0-1,0 1,-2-1,1 0,-9 12,-12 35,21-47,0 0,1 0,1 0,0 1,0-1,1 19,1-16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25:15.32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46,'51'0,"-21"2,0-2,1-2,59-10,36-10,-79 15,-35 2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25:15.66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0,'538'0,"-522"0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25:17.72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0,'3'0,"4"0,-2 0,-2 3,-1 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3:57:00.31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1,'1'0,"0"1,0-1,0 1,0 0,0-1,0 1,0 0,0-1,0 1,-1 0,1 0,0 0,0 0,-1 0,1 0,-1 0,1 0,-1 0,1 0,-1 0,0 0,0 0,1 0,-1 0,0 0,0 0,0 2,3 38,-3-37,-2 145,4 58,6-134,2 65,-1 6,1 2,-12-109,0 36,2-69,0 1,1 0,0 0,0 0,0 0,0-1,1 1,0 0,0-1,0 1,3 3,2 1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25:16.69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132 0,'2'1,"0"0,1 0,-1 0,0 0,0 0,0 0,-1 1,1-1,0 0,0 1,-1 0,1-1,-1 1,1 0,-1 0,0 0,0 0,0 0,0 0,0 0,0 1,0 1,16 53,-12-10,-3 0,-4 75,-1-25,1-77,-1 0,-1 0,0 0,-2-1,0 1,-2-2,0 1,-1-1,0 0,-24 32,31-47,-1 0,1-1,-1 1,0-1,1 0,-1 1,0-1,-1-1,1 1,0 0,0-1,-1 1,1-1,-1 0,1 0,-1-1,-4 2,7-2,-1 0,1 0,-1-1,1 1,0 0,-1 0,1-1,0 1,-1-1,1 1,0-1,-1 1,1-1,0 0,0 0,0 1,0-1,-1 0,1 0,0 0,1 0,-1-1,0 1,0 0,0 0,1 0,-1-1,1 1,-1 0,1-1,-1 1,1 0,0-1,-1 1,1-1,0 1,0 0,0-1,0 1,1-1,-1 1,0 0,1-1,-1 1,1-2,0 0,-1 1,1-1,0 1,0 0,0-1,0 1,0 0,0 0,1 0,-1 0,1 0,0 0,-1 1,1-1,0 0,0 1,4-3,0 1,-1 0,1 0,0 1,0 0,1 0,11-2,-8 2,0 1,0 0,0 1,0 0,0 0,0 1,0 1,0 0,10 3,4 8,-13-8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25:17.39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84,'0'2,"1"0,0-1,0 0,0 1,0-1,0 0,0 1,0-1,1 0,-1 0,0 0,1 0,-1 0,1 0,-1 0,1-1,-1 1,1 0,-1-1,1 1,2-1,37 11,-39-10,1-1,-1 1,1-1,-1 1,1-1,-1 0,1 0,-1 0,1-1,0 1,-1 0,1-1,-1 0,0 1,1-1,-1 0,0 0,1-1,-1 1,0 0,0-1,0 1,0-1,0 0,0 1,-1-1,1 0,0 0,-1 0,3-5,-2-1,1 1,-1-1,0 0,-1 0,0-1,0 1,-1 0,-1-12,1 20,0 0,0 0,0 0,0 0,0 0,1 0,-1-1,0 1,0 0,0 0,0 0,0 0,0 0,-1 0,1 0,0-1,0 1,0 0,0 0,0 0,0 0,0 0,0 0,0 0,0 0,0 0,0-1,0 1,0 0,0 0,-1 0,1 0,0 0,0 0,0 0,0 0,0 0,0 0,0 0,0 0,-1 0,1 0,0 0,0 0,0 0,0 0,0 0,0 0,0 0,-1 0,1 0,0 0,0 0,0 0,0 0,0 0,0 0,0 0,0 0,-1 0,1 0,0 0,0 0,0 0,0 1,0-1,-10 10,-5 15,-20 39,-13 27,44-82,0 0,1 1,0 0,0 0,1 0,1 0,-2 12,3-22,1 0,-1 0,0-1,0 1,0 0,0 0,0 0,1 0,-1-1,0 1,0 0,0 0,0 0,1 0,-1 0,0 0,0 0,0 0,1 0,-1-1,0 1,0 0,1 0,-1 0,0 0,0 0,0 0,1 0,-1 0,0 1,0-1,1 0,-1 0,0 0,0 0,0 0,0 0,1 0,-1 0,0 1,0-1,0 0,1 0,-1 0,0 0,0 0,0 1,0-1,0 0,0 0,0 0,1 1,-1-1,0 0,3-8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25:18.47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0 358,'3'-2,"0"0,-1-1,1 1,-1 0,1-1,-1 1,0-1,0 0,-1 1,1-1,0 0,-1 0,0 0,2-5,2-3,8-16,0-1,13-50,3-6,-8 10,-17 63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25:18.80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15,'3'0,"4"0,5 0,2 0,3 0,1 0,1 0,1 0,-1 0,0 0,0 0,-3-3,-2-1,1 0,0 0,-1 5,-2 2,-1 0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25:19.36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25,'55'-16,"-33"12,-19 4,-1-1,1 0,-1 0,1 1,-1-1,1 1,-1 0,1 0,0 0,-1 0,1 0,-1 1,1-1,-1 1,1 0,-1-1,1 1,-1 0,1 1,-1-1,0 0,0 1,0-1,0 1,0-1,0 1,0 0,0 0,-1 0,1 0,-1 0,1 1,1 3,15 31,-2 1,-1 1,16 65,-27-77,0-1,-2 1,-1 0,-1 0,-5 36,0-42,0 0,-1 0,0-1,-2 0,-1 0,-20 35,22-44,3-2,-2 0,1 0,-1-1,-1 0,1 0,-1-1,-16 14,22-21,1 0,-1 1,1-1,-1 0,0 0,1 0,-1 1,1-1,-1 0,0 0,1 0,-1 0,1 0,-1 0,0 0,1-1,-1 1,1 0,-1 0,0 0,1-1,-1 1,1 0,-1 0,1-1,-1 1,1 0,-1-1,1 1,-1-1,0 0,-11-23,9 17,1 0,1 0,0 0,0 0,0-12,1 18,0-1,1 0,-1 0,0 1,1-1,0 0,-1 1,1-1,0 1,0-1,0 1,0-1,0 1,0 0,1 0,-1-1,0 1,1 0,-1 0,0 0,3-1,0 0,1 0,-1 1,1-1,0 1,0 0,0 0,7 0,4 0,-1 1,1 1,-1 1,17 3,-24-2,0-1,0 1,-1 1,0-1,1 1,-1 0,0 1,-1 0,1 0,8 9,-5-5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25:20.02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0 143,'2'-4,"-1"0,1 0,0 0,0 0,0 0,0 1,1-1,-1 1,6-6,9-15,-9 4,7-18,-15 36,1 1,-1 0,1 0,-1 0,1 0,0 0,0 1,-1-1,1 0,0 0,0 0,0 1,0-1,0 0,0 1,0-1,0 1,0-1,0 1,1 0,-1-1,0 1,0 0,0 0,0 0,2 0,-2 0,1 1,-1-1,0 1,0 0,0 0,0-1,0 1,0 0,0 0,0 0,0 0,0 0,0 0,-1 1,1-1,0 0,-1 0,1 0,-1 1,0-1,1 0,-1 1,0-1,0 0,1 1,-1 1,1 43,-1-39,1 34,11 71,-7-57,-5-51,0-7,-1-29,1 13,0 1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25:20.35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16,'4'0,"0"-3,3-2,4 1,-4 1,-3 4,-5 2,-2 3,-4 1,-1 3,1-1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30:46.43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15,'26'0,"-1"0,1-2,35-7,-56 8,1 0,-1 0,1 1,-1 0,1 0,0 0,-1 1,1 0,-1 0,0 0,1 1,-1-1,0 1,0 1,6 2,4 5,0 0,0 1,16 16,13 10,-36-32,0-1,1 1,0-1,-1-1,1 1,0-2,1 1,-1-1,0-1,13 2,15-2,50-3,-21-1,-15 4,-21 0,0-1,0-1,59-11,-81 10,-1 0,1 1,-1 0,1 0,13 0,-21 2,1-1,-1 0,0 0,0 1,1-1,-1 0,0 1,0-1,0 0,1 0,-1 1,0-1,0 0,0 1,0-1,0 0,0 1,0-1,0 1,0-1,0 0,0 1,0-1,0 0,0 1,0-1,0 0,0 1,0-1,0 0,-1 1,1-1,0 0,0 1,0-1,-1 0,1 0,0 1,0-1,-1 1,-11 20,7-14,2 1,0-5,1 1,1 0,-1 0,1 0,-1 0,1 0,0 0,0 9,1-12,1 0,-1 1,1-1,-1 0,1 0,0 0,0 0,0 0,0 0,0 0,0 0,0 0,0 0,0 0,0 0,0-1,0 1,1-1,-1 1,0 0,0-1,1 0,-1 1,0-1,1 0,-1 0,0 0,1 0,-1 0,1 0,-1 0,3-1,41 2,1-2,0-3,48-9,-44 4,1 2,0 2,1 2,54 5,-104-2,0 1,0-1,0 1,0 0,0-1,0 1,-1 0,1 0,0 0,-1 0,1 1,-1-1,1 0,-1 1,1-1,-1 1,0-1,0 1,0 0,2 3,20 21,-4-17,1 0,-1-1,1-1,0-1,1-1,0-1,27 2,22 6,116 13,-117-19,133-5,-84-4,-73 5,0 2,50 12,-21-4,-54-9,34 5,94 3,-24-21,12 1,-108 8,47-9,-11 1,0 2,72-3,-87 10,-6 2,1-3,84-11,57-10,-169 19,0 2,0-1,0 2,24 2,-39-2,-1 0,1 1,-1-1,0 0,1 1,-1-1,1 0,-1 1,0-1,1 0,-1 1,0-1,1 1,-1-1,0 1,0-1,1 1,-1-1,0 1,0-1,0 1,0-1,0 1,0-1,0 1,0-1,0 1,0-1,0 1,0-1,0 1,0-1,0 1,0-1,-1 1,1-1,0 1,0-1,-1 1,1-1,0 0,-1 1,1-1,0 1,-1-1,-3 16,4-15,0-1,0 1,1-1,-1 1,0-1,0 0,1 1,-1-1,0 1,1-1,-1 0,1 1,-1-1,1 0,-1 0,0 1,1-1,-1 0,1 0,-1 0,1 0,-1 1,1-1,-1 0,1 0,-1 0,1 0,-1 0,1 0,-1 0,1-1,-1 1,2 0,23-1,0 2,1 0,24 6,8-1,0-3,84-5,-32-1,257 3,-381 5,19 5,23 8,-6-12,1-1,-1-1,1 0,0-2,0-1,0-1,1-1,-1-1,23-5,168-54,-166 49,-2-1,1 3,0 1,1 2,50-1,50-10,-129 19,-1-2,1 0,-1-1,0-1,0-1,33-11,152-58,-201 71,0 1,1 1,-1-1,1 0,-1 1,1-1,-1 1,1-1,-1 1,1 0,-1 0,1 1,-1-1,4 1,-5-1,-1 1,1-1,-1 0,0 0,1 0,-1 1,0-1,1 0,-1 1,0-1,1 0,-1 1,0-1,0 0,1 1,-1-1,0 1,0-1,0 0,1 1,-1-1,0 1,0-1,0 1,0-1,0 1,0-1,0 1,-12 21,5-15,0 0,0-1,-1 1,0-2,0 1,-12 5,-17 12,37-23,-1 0,1 0,0 0,0 1,-1-1,1 0,0 0,0 0,0 0,-1 0,1 0,0 0,0 0,0 0,-1 1,1-1,0 0,0 0,0 0,0 0,-1 1,1-1,0 0,0 0,0 0,0 1,0-1,0 0,0 0,0 0,-1 1,1-1,0 0,0 0,0 1,0-1,0 0,0 0,0 0,0 1,1-1,-1 0,0 0,0 1,0-1,0 0,0 0,0 0,0 1,0-1,1 0,-1 0,17 2,19-6,118-55,-147 57,31-12,-36 13,-1 0,1 0,-1 1,0-1,1 0,-1 0,1 0,-1 0,0-1,0 1,0 0,0 0,0-1,0 1,0-1,0 1,0-1,-1 1,2-3,-4 5,1-1,0 1,0-1,0 1,0 0,0-1,0 1,0 0,0 0,0 0,0 0,0 0,0 0,1 0,-1 0,0 0,1 0,-1 1,1-1,-1 0,1 0,-1 0,1 1,0-1,0 0,0 1,0-1,0 0,0 0,0 1,0-1,0 0,1 1,-1-1,1 2,1-1,0-1,-1 1,1-1,0 0,0 0,0 0,0 0,0 0,0 0,0 0,0-1,0 1,0-1,1 0,-1 1,0-1,0 0,0 0,1 0,-1-1,0 1,4-1,59-16,-46 11,267-54,-283 59,0 0,0 0,0 0,0 1,0-1,0 1,0 0,0 0,0 0,4 1,-8 8,-17 7,-57 36,57-41,0 1,1 0,0 1,1 1,0 1,-24 29,38-42,1 0,-1 0,1 1,0-1,-1 1,1-1,0 1,1-1,-1 1,0 0,1-1,-1 1,1 5,0-6,0-1,1 1,-1-1,1 0,-1 1,1-1,-1 0,1 1,0-1,-1 0,1 0,0 0,0 0,0 1,0-1,0-1,0 1,0 0,2 1,2 0,-1 0,0 0,1-1,-1 0,1 0,-1 0,1 0,-1-1,1 0,-1 0,1 0,0 0,-1-1,8-1,242-72,-23 6,63-6,-237 57,-48 13,0 0,1 1,-1 0,1 1,-1 0,1 0,0 1,0 0,-1 1,1 0,12 2,-21-2,-1 0,1 0,0 1,0-1,-1 0,1 0,0 1,0-1,-1 1,1-1,0 1,-1-1,1 1,-1-1,1 1,-1-1,1 1,-1 0,1-1,-1 1,1 0,-1 0,0-1,0 1,1 0,-1 0,0-1,0 1,0 0,0 0,0 0,0-1,0 1,0 0,0 0,0 0,0-1,0 1,-1 0,1 0,0-1,0 1,-1 0,1 0,-1-1,1 1,-1 0,1-1,-1 1,1-1,-1 1,0 0,-34 35,31-33,-58 60,56-57,0 0,1 1,0-1,1 1,0 1,0-1,0 0,-3 12,7-18,-1 0,1 0,0 0,0 0,0 0,0-1,-1 1,1 0,1 0,-1 0,0 0,0 0,0 0,0 0,1 0,-1 0,0-1,1 1,-1 0,1 0,-1 0,1 0,-1-1,1 1,0 0,-1-1,1 1,0-1,-1 1,2 0,1 0,-1 0,1 0,0 0,0 0,0-1,-1 1,1-1,0 0,6 0,59-11,212-47,-198 47,-64 10,-1-1,0 0,29-9,9-4,-35 11,0-2,26-11,66-36,-109 52,-1 1,1-1,-1 0,1 1,0 0,-1-1,1 1,-1 0,1 0,0 0,-1 1,1-1,0 1,-1-1,1 1,-1 0,1 0,-1 0,0 0,1 1,2 1,-3-2,0 1,0-1,0 0,1 0,-1 0,1 0,-1 0,1 0,-1-1,1 1,-1-1,1 1,0-1,-1 0,1 0,0-1,-1 1,1 0,-1-1,1 0,-1 1,1-1,4-2,-4 0,1 0,0 0,0 1,0 0,0 0,0 0,1 0,-1 0,1 1,-1 0,1 0,-1 0,1 1,0-1,-1 1,9 1,-2 2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30:47.60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1048 56,'-1'0,"1"-1,0 0,0 0,-1 0,1 1,0-1,-1 0,1 0,-1 1,1-1,-1 0,1 1,-1-1,0 1,1-1,-1 1,0-1,1 1,-1-1,0 1,1 0,-1-1,0 1,0 0,0 0,1-1,-1 1,0 0,0 0,0 0,0 0,1 0,-1 0,0 0,0 0,0 1,-1-1,-39 7,31-5,-141 18,142-19,0 1,0 0,1 0,-1 1,1 0,0 1,0-1,0 2,0-1,-12 11,-26 22,1 2,-46 53,0 0,85-86,1 1,0 0,0 0,1 0,0 0,0 1,1 0,0 0,0 0,1 0,0 0,0 0,1 0,0 1,1 13,0-13,0 1,0-1,1 1,1-1,-1 0,2 0,-1 0,1 0,0 0,1 0,0-1,1 1,9 13,-12-20,0 0,1 0,-1 0,0 0,1-1,-1 1,1 0,0-1,-1 0,1 0,0 0,0 0,0 0,0-1,0 1,0-1,0 1,0-1,0 0,0-1,5 0,6-1,0-2,0 0,20-8,16-4,167-37,-199 47,8-1,1-2,-1 0,43-24,-61 27,-1 0,1 0,-1-1,0 0,-1 0,0 0,0-1,0 0,5-10,4-11,15-44,-9 22,-12 31,0-1,-2 0,0-1,-1 1,3-32,-8 49,-1 0,1 0,-1 0,0 0,0 0,-1 0,1 0,-1 1,0-1,0 0,0 0,-1 0,1 1,-1-1,0 1,0-1,0 1,0 0,-1 0,1 0,-1 0,0 0,0 0,0 1,0-1,0 1,-1 0,1 0,-1 0,1 1,-1-1,0 1,1 0,-1 0,0 0,0 0,0 1,-5-1,-78-10,-1 4,-148 8,88 18,100-10,1 1,0 2,0 2,1 3,-46 23,47-21,18-7,0 1,1 2,1 0,-33 26,48-32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31:30.23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19,'0'-2,"1"1,0 0,-1 0,1 0,0 0,0 0,0 0,0 0,0 0,0 1,0-1,0 0,0 0,0 1,1-1,-1 1,0-1,0 1,1 0,-1-1,0 1,0 0,1 0,-1 0,0 0,3 0,35-2,-20 6,0 0,-1 1,0 0,0 2,0 0,-1 1,0 1,20 14,44 19,-68-35,-1 0,0 1,-1 0,19 17,31 22,-41-33,0 0,-1 2,30 31,21 18,12 9,-56-49,0-2,43 30,25 17,-74-52,1-1,1-2,1 0,0-1,1-1,35 14,-56-27,-1 1,0 0,1-1,-1 0,1 1,-1-1,1 0,-1 0,1 0,-1-1,1 1,-1-1,1 1,-1-1,1 0,-1 0,0 0,1 0,-1 0,0 0,0-1,0 1,0-1,0 0,0 1,-1-1,1 0,0 0,-1 0,0 0,3-4,3-8,-1 0,0-1,-1 0,4-20,8-19,34-39,-36 68,0-1,-2-1,11-29,-18 37,2-2,-2-1,5-26,-9 36,0 0,1-1,7-18,-10 31,0-1,0 1,0 0,0 0,1 0,-1 0,0 0,0 0,0 0,0-1,0 1,0 0,0 0,0 0,0 0,0 0,1 0,-1 0,0 0,0 0,0 0,0 0,0 0,0 0,0 0,1 0,-1 0,0 0,0 0,0 0,0 0,0 0,0 0,1 0,-1 0,0 0,0 0,0 0,0 0,0 0,0 0,0 0,1 0,-1 0,0 0,0 0,0 1,0-1,0 0,0 0,0 0,0 0,0 0,0 0,0 0,1 0,-1 1,0-1,0 0,0 0,0 0,0 0,0 0,5 15,3 15,9 51,3-1,49 123,-55-173,-10-23,0 0,0 1,-1 0,0 0,-1 0,2 8,-4-14,0 0,0 0,0 0,0 0,0 0,0-1,-1 1,1 0,-1 0,1 0,-1 0,0-1,0 1,0 0,0-1,0 1,0 0,0-1,0 1,-1-1,1 0,-1 0,1 1,-1-1,1 0,-1 0,0 0,1 0,-1-1,0 1,-2 0,-25 9,-1-1,-41 7,34-9,-39 14,45-12,0-1,-32 3,-21 4,27-2,1 2,0 3,2 2,0 2,-82 48,118-58,21-11,34-17,-13 5,37-12,-2-4,0-2,-3-3,0-2,67-54,-32 21,-53 41,49-45,-70 57,0 0,0 2,23-12,-22 14,0-1,-1-1,26-23,9-14,41-43,-83 79,1 0,-2 0,0-1,0 0,11-27,-19 41,-1-1,0 0,1 0,-1 1,0-1,0 0,0 1,1-1,-1 0,0 0,0 1,0-1,0 0,0 1,0-1,-1 0,1 0,0 1,0-1,0 0,-1 1,1-1,0 0,-1 1,1-1,0 0,-1 1,1-1,-1 1,1-1,-1 1,0-1,-27-6,-32 15,43-2,1 0,-1 1,1 1,1 1,0 0,0 1,-23 19,12-5,1 1,-42 53,58-65,3-1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3:57:00.78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223 0,'17'55,"-15"-33,-1 0,0 0,-2 0,0 0,-2 0,0 0,-2-1,0 1,-1-1,-16 35,-13 46,24-72,2 1,2 0,-5 33,-8 36,4-14,13-60,-13 48,0-13,-10 77,21-111,-2 12,2-13,1 0,1 0,1 0,1 30,8-26,-3-18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31:34.97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1 586,'8'-1,"0"0,0 0,0-1,0-1,0 1,0-2,-1 1,14-8,54-40,-14 8,-34 24,45-39,-55 44,0 1,0 1,1 1,1 0,0 2,0 0,1 1,0 1,31-7,13-7,-62 21,-1 0,0 0,1 0,-1-1,0 1,0-1,1 1,-1-1,0 1,0-1,1 0,-1 0,0 1,0-1,0 0,0 0,0 0,0 0,1-2,-3 2,0 0,1 1,-1-1,0 0,0 1,0-1,0 1,0-1,0 1,0 0,1-1,-1 1,0 0,0-1,0 1,-1 0,1 0,-1 0,-63-3,28 4,25 1,-1-2,1 1,-1-2,1 0,-20-3,32 4,0 0,0 0,0 0,-1-1,1 1,0 0,0 0,0 0,0 0,-1 0,1 0,0 0,0 0,0 0,0-1,-1 1,1 0,0 0,0 0,0 0,0-1,0 1,0 0,0 0,-1 0,1 0,0-1,0 1,0 0,0 0,0 0,0-1,0 1,0 0,0 0,0 0,0-1,0 1,0 0,0 0,0 0,0-1,1 1,-1 0,0 0,0 0,0 0,0-1,0 1,0 0,1 0,13-13,25-11,-34 21,28-13,1 0,36-10,-7 3,-46 14,0 0,-1-1,27-21,10-5,-51 35,-1 0,1 0,0 0,0 1,0-1,-1 1,1-1,0 1,0 0,0 0,0-1,0 1,0 1,-1-1,1 0,0 0,0 1,0-1,0 1,-1 0,1-1,0 1,-1 0,1 0,0 0,-1 0,1 0,-1 1,1-1,-1 0,0 1,0-1,0 1,1-1,-1 1,-1-1,1 1,1 3,6 10,-1 0,0 0,6 25,-7-21,-5-16,18 49,-2 2,13 68,-17-78,0 7,-13-51,0 1,-1-1,1 1,0-1,-1 0,1 1,0-1,-1 1,1-1,-1 0,1 0,-1 1,1-1,0 0,-1 0,1 1,-1-1,1 0,-1 0,1 0,-1 0,1 0,-1 0,1 0,-1 0,0 0,1 0,-1 0,1 0,-1 0,1 0,-1-1,1 1,0 0,-1 0,1 0,-1-1,1 1,-1 0,1-1,0 1,-1-1,-27-12,25 11,-23-10,-2 1,-42-11,38 12,-45-18,63 21,-14-4,2-2,0 0,0-2,1-1,1 0,-39-37,54 44,0 2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32:34.66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105 0,'3'0,"1"1,-1-1,0 1,1 0,-1 0,0 0,0 0,0 0,0 1,0-1,0 1,0 0,0 0,2 2,35 39,-6-6,-29-32,-1-1,0 1,-1 0,1 0,-1 0,0 0,-1 0,1 1,-1 0,0-1,2 9,11 70,-13-71,-2-12,0 1,0 0,0 0,-1-1,1 1,0 0,-1 0,1-1,-1 1,1 0,-1-1,0 1,1-1,-1 1,0-1,0 1,0-1,0 1,-1-1,1 0,0 0,-1 0,1 0,0 0,-1 0,1 0,-1 0,0 0,1-1,-1 1,0 0,1-1,-3 1,-10 2,1 0,-1-1,-20 0,2 1,-27 3,45-6,1 1,-1 1,1 0,-15 5,28-7,0 0,0 0,0-1,1 1,-1 0,0 0,0 0,0 1,0-1,0 0,1 0,-1 0,0 0,0 0,0 0,0 0,0 0,0 0,1 0,-1 0,0 0,0 0,0 0,0 1,0-1,0 0,0 0,0 0,0 0,1 0,-1 0,0 0,0 1,0-1,0 0,0 0,0 0,0 0,0 0,0 1,0-1,0 0,0 0,0 0,0 0,0 0,0 1,0-1,0 0,0 0,0 0,0 0,-1 0,1 0,0 1,0-1,0 0,0 0,0 0,0 0,24 7,17 7,-12 11,-27-22,1 0,0 0,0 0,0 0,0-1,0 0,0 0,1 0,-1 0,1 0,0 0,-1-1,1 0,0 0,0 0,6 1,5-1,1 0,-1 0,1-2,26-3,-36 2,1 1,0-2,-1 1,0 0,1-1,-1 0,0-1,0 1,-1-1,1-1,-1 1,9-10,18-22,27-41,-52 64,0 0,0 0,5-19,6-12,-18 44,1-1,-1 1,0-1,0 1,0 0,0-1,1 1,-1-1,0 1,0-1,0 1,0-1,0 1,0-1,0 1,0 0,0-1,-1 1,1-1,0 1,0-1,0 1,0-1,-1 1,1 0,0-1,0 1,-1 0,1-1,0 1,-1 0,1-1,0 1,-1 0,1-1,-1 1,1 0,0 0,-1-1,-27-4,-29 7,53-2,0 1,0 0,1 0,-1 0,0 0,0 1,0-1,1 1,-6 3,0 3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24:19.09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1 265,'2'-3,"0"0,0 1,0-1,0 1,1 0,-1-1,1 1,0 0,0 1,0-1,0 0,0 1,0 0,4-2,4-2,69-36,-50 27,-1-1,53-36,-44 23,-24 20,-1-2,23-21,-34 28,1 1,0-1,0 0,1 0,-1 1,0 0,1 0,0 0,-1 0,1 0,6-1,-9 3,0 0,0 0,-1 0,1 0,0 0,0 0,-1 0,1 0,0 0,0 0,-1 1,1-1,0 0,0 0,-1 1,1-1,0 1,-1-1,1 0,-1 1,1-1,-1 1,1 0,0 0,0 1,0 0,0 0,0 0,-1 0,1 0,-1 0,1 0,-1 0,0 0,0 1,0-1,0 4,-4 19,-1 0,-1 1,-1-2,-1 1,-17 34,15-35,-64 123,52-110,2 2,1 0,-16 52,34-86,0 0,0 0,0 1,1-1,-1 0,1 1,1-1,-1 0,2 9,-1-12,-1-1,1 1,-1-1,1 1,-1-1,1 1,0-1,0 0,-1 1,1-1,0 0,0 0,0 0,1 0,-1 0,0 0,0 0,1 0,-1 0,0 0,1 0,-1-1,1 1,-1-1,1 1,-1-1,1 0,-1 1,1-1,-1 0,1 0,-1 0,1 0,0 0,-1-1,2 1,8-3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24:19.76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671 21,'-3'-2,"-1"-1,0 1,0 0,0 0,0 0,0 0,-1 1,1 0,0 0,-1 0,1 0,-1 1,1-1,-1 1,1 0,-1 1,-6 0,-6 2,-1 0,-33 12,-26 11,-86 42,137-55,1 1,0 2,1 0,1 2,0 0,-35 39,51-48,1-1,0 1,0 1,1-1,0 1,1 0,0 0,1 0,0 0,0 1,1-1,0 1,1-1,1 1,0 14,0-11,2 0,0 0,0 0,1 0,1 0,0-1,1 1,1-1,0 0,0-1,10 14,7 6,2 0,1-1,2-2,1 0,1-2,1-2,55 36,119 49,-165-92,1-1,1-3,55 13,7-1,51 11,-137-35,1 1,-1-2,1-1,0 0,-1-1,25-5,-39 6,-1-1,1 0,0 0,-1 0,1-1,-1 1,1-1,-1 0,0 0,1 0,-1 0,0-1,-1 1,1-1,0 0,-1 1,1-1,-1 0,4-7,-4 5,0-1,-1 1,0-1,1 0,-2 1,1-1,-1 0,0 1,0-1,0 0,-1 1,-1-7,-3-7,0 0,-1 0,-2 0,0 1,0 0,-18-25,-28-50,38 63,-1 1,-1 0,-32-37,33 50,-1 1,0 1,-1 1,-1 1,-32-16,-20-13,37 22,-46-20,2 1,25 7,-54-43,21 13,76 54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24:20.20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21,'0'-1,"1"0,-1 0,1 0,0 0,-1 0,1 0,0 0,-1 0,1 0,0 1,0-1,0 0,0 1,0-1,0 0,0 1,0-1,0 1,0 0,0-1,0 1,0 0,0-1,0 1,0 0,0 0,2 0,38-3,-37 3,37-1,-1 2,71 11,-92-9,0 2,-1 0,1 1,-1 1,-1 0,1 1,31 21,-39-21,-3 0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24:20.54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19,'3'0,"5"0,3 0,4 0,1 0,-1-3,0-1,1 0,0 1,1 1,0 0,1 1,1 1,-1 3,1 2,0-1,0-1,-4-1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24:21.35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577 39,'0'-1,"-1"-1,0 1,0-1,0 1,0-1,0 1,0 0,-1 0,1-1,0 1,-1 0,1 0,0 0,-1 1,1-1,-1 0,0 0,1 1,-1-1,0 1,-1-1,-38-9,32 8,0 0,0 1,0 0,0 1,0 0,-13 2,19-1,1-1,0 1,0 0,0-1,0 1,0 0,0 0,0 1,0-1,1 0,-1 1,0-1,1 1,-1-1,1 1,-1 0,1-1,0 1,0 0,0 0,0 0,0 0,0 0,0 0,1 0,-1 1,1-1,0 0,-1 0,1 0,0 3,-5 79,-5 151,10-191,-1-14,1-1,2 0,8 50,-8-76,-2 1,1-1,0 0,-1 1,1-1,-1 1,0-1,0 1,0-1,-1 0,1 1,-1-1,0 0,0 1,0-1,0 0,-1 0,1 0,-1 0,0 0,0 0,0 0,0-1,-5 5,-1-1,-1 0,-1 0,1-1,-1 0,0-1,-14 4,-3 3,12-6,0 0,-1 0,1-2,-29 4,8 0,28-5,-1 0,1-1,-1 1,1-2,-1 1,-13-2,20 1,0-1,0 1,0-1,0 0,0 0,0 0,0 0,0 0,0 0,1-1,-1 1,0 0,1-1,-1 0,1 1,-1-1,1 0,0 0,0 0,0 1,0-1,0 0,0 0,0-1,1 1,-1 0,1 0,0 0,-1 0,1-5,0 1,0 0,0 0,1 0,-1 0,2-1,-1 1,0 0,1 0,0 1,1-1,-1 0,1 1,6-9,6-8,1 2,20-20,22-30,-34 30,-18 29,0 0,1 0,0 0,1 1,0 0,0 1,1 0,0 0,1 1,0 0,14-8,-20 13,206-122,-191 113,-13 9,0 0,-1 0,0-1,1 1,-1-1,6-7,-10 10,-1 0,1 1,-1-1,0 0,1 1,-1-1,0 0,1 1,-1-1,0 0,0 0,0 1,0-1,0 0,1 0,-1 0,-1 1,1-1,0 0,0 0,0 1,-1-2,0 0,0 0,0 1,0-1,0 1,-1-1,1 1,-1-1,1 1,-1 0,1 0,-1 0,0 0,-2-1,-13-5,0 0,-1 2,0 0,0 1,0 0,0 2,-1 0,1 1,-31 3,33-2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24:21.75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0 437,'2'-17,"1"-1,0 1,1 0,1 0,0 1,1 0,1 0,17-29,13-32,1 6,-30 58,0 0,0-1,-1 0,6-20,-12 22,-2 2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24:22.10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19,'0'-1,"0"0,1 0,0 0,-1 0,1 0,0 1,-1-1,1 0,0 0,0 0,0 1,0-1,0 0,0 1,0-1,0 1,0-1,0 1,0-1,0 1,0 0,0 0,0 0,0-1,1 1,-1 0,1 0,39-2,-37 2,296 0,-284 0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24:22.61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51,'4'-1,"0"0,0 0,0 0,0-1,0 1,0-1,-1 0,7-4,26-11,-36 17,24-5,1 0,47-1,-63 6,1 1,-1 0,1 1,-1 0,1 0,-1 1,0 0,0 1,-1 0,15 9,-1 1,-1 1,-1 0,-1 2,18 19,-26-25,-1 1,-1 0,0 0,0 1,-1 0,-1 1,0 0,4 14,-9-23,0 0,-1 0,0 0,0 0,-1 0,1 0,-1 0,0 1,-1-1,1 0,-1 0,0 0,0 0,-1 0,1 0,-1-1,0 1,0 0,-1-1,1 0,-1 1,0-1,-4 4,-6 5,-1-1,0-1,0 0,-1-1,-19 10,-3 3,27-16,0 1,1 1,0 0,0 0,-7 11,9-10,-1-1,0 0,-1 0,0-1,-14 10,23-18,-1 1,1-1,0 0,0 1,-1-1,1 0,0 0,-1 1,1-1,-1 0,1 0,0 0,-1 0,1 0,0 1,-1-1,1 0,-1 0,1 0,-1 0,1 0,0 0,-1 0,1 0,-1 0,1-1,0 1,-1 0,1 0,0 0,-1 0,1-1,-1 1,1 0,0 0,-1 0,1-1,0 1,0 0,-1-1,1 1,0-1,-2-21,14-25,-8 41,0 0,0 1,0 0,1 0,-1 0,1 0,0 1,1 0,-1 0,1 0,0 1,0 0,0 0,0 0,1 1,-1 0,0 0,1 0,13 0,-13 1,0 0,1 1,-1 0,0 0,1 0,-1 1,0 1,1-1,-1 1,0 0,0 1,0 0,0 0,-1 0,1 1,-1 0,10 8,7 11,-1 1,25 37,-37-47,-1 0,-1 0,-1 1,0 0,0 0,6 26,-10-25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3:57:01.22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1,'2'0,"0"1,0 0,0 0,1 0,-1 0,0 0,0 0,0 1,-1-1,1 0,0 1,0 0,-1-1,1 1,-1 0,0 0,1 0,-1 0,0 0,0 0,0 0,0 3,3 3,-1 0,0 1,0-1,1 15,-1 4,13 187,-6-38,-1-3,1-23,-1-9,-6-70,3 0,29 130,-23-159,19 48,4 8,-20-40,-11-46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32:43.10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62 13,'0'-1,"0"1,1 0,-1-1,0 1,0-1,0 1,0 0,0-1,0 1,0-1,-1 1,1 0,0-1,0 1,0-1,0 1,0 0,-1-1,1 1,0 0,0-1,-1 1,1 0,0-1,0 1,-1 0,1-1,0 1,-1 0,1 0,0 0,-1-1,1 1,-1 0,0 0,-15 7,-9 21,21-17,1 1,1-1,0 1,0 0,1-1,1 21,0-25,1 1,-1-1,1 0,1 0,-1 0,1 0,1 0,-1 0,1 0,0-1,8 13,-9-17,1 1,0-1,0 1,0-1,0 0,0 0,0-1,0 1,1-1,-1 1,1-1,-1 0,1 0,-1-1,1 1,0-1,-1 0,1 0,0 0,-1 0,1 0,0-1,-1 0,1 0,-1 0,1 0,6-3,9-5,0 0,-1-1,29-21,-31 20,-8 5,-1 0,0 0,-1 0,11-13,-7 7,-10 12,0-1,1 1,-1 0,0 0,0-1,0 1,0 0,1 0,-1-1,0 1,0 0,0 0,1 0,-1-1,0 1,0 0,1 0,-1 0,0 0,1 0,-1 0,0 0,0 0,1-1,-1 1,0 0,1 0,-1 0,0 0,1 0,-1 1,0-1,0 0,1 0,-1 0,0 0,1 0,-1 0,0 0,0 1,1-1,-1 0,6 16,-5 21,-4-9,-13 46,10-51,2-1,0 0,-2 37,6-43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32:50.43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516 111,'-21'-2,"0"0,0-1,-32-10,40 9,-1 0,1 1,-1 1,0 0,0 0,0 2,0-1,0 2,0 0,-22 5,-26 5,53-10,0 0,0 0,0 1,0 0,0 0,1 1,-1 0,1 1,0 0,-1 0,-7 7,13-7,-1 0,1 0,0 0,1 1,-1-1,1 1,0 0,0 0,1 0,-1 0,1 0,-1 9,-5 65,-1-27,6-42,0-1,1 1,0 0,0 0,2 10,-1-16,1-1,0 0,-1 1,1-1,1 0,-1 0,0 0,1 0,0 0,0 0,-1 0,2-1,-1 1,0-1,0 1,1-1,0 0,-1 0,4 2,16 8,0-2,0 0,46 13,-31-12,-1 3,0 1,-1 1,50 32,-79-45,0 0,1-1,-1 1,0-1,1 0,-1-1,1 0,0 0,9 0,69-3,-35-1,-44 4,1-1,0 0,-1 0,1 0,0-1,-1 0,1 0,-1-1,1 1,-1-1,0-1,0 1,0-1,0 0,0-1,-1 0,1 1,-1-2,0 1,7-8,45-41,-43 41,0 0,0-2,20-25,-33 38,0 0,0-1,0 1,0 0,0-1,0 1,0-1,-1 1,1-1,0 0,-1 1,1-1,-1 0,0 1,0-1,1 0,-1 0,0 1,0-1,-1-2,-1 1,1 0,-1 0,0 1,0-1,-1 1,1 0,0-1,-1 1,-4-2,1-1,-10-10,0-1,0-1,-17-25,23 28,-1 1,0-1,0 2,-2 0,0 0,0 1,-17-11,25 18,-1 0,0 0,1-1,0 0,0 0,1 0,-1-1,1 0,0 0,1 0,-5-8,3 4,0 1,-1 0,-1 0,-7-9,9 13,-1 1,-1-1,1 1,-1 0,1 0,-1 1,0 0,-1 0,1 0,-13-2,-77-9,90 14,0 0,0 0,0 1,0 0,0 1,-10 3,16-5,-12 4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32:59.54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35 0,'-1'1,"1"-1,-1 1,0-1,0 1,0 0,0-1,1 1,-1 0,0-1,0 1,1 0,-1 0,1-1,-1 1,0 0,1 0,0 0,-1 0,1 0,0 0,-1 0,1 1,-9 32,6-22,1-6,0 1,0-1,1 1,0 0,1-1,-1 1,1 0,0 0,1-1,0 1,0 0,0-1,4 12,-3-15,0 1,-1-1,2 1,-1-1,0 0,1 0,-1 0,1 0,0 0,0-1,0 1,0-1,1 0,-1 0,0 0,1 0,0-1,-1 1,1-1,0 0,0 0,0 0,0-1,5 1,-1 0,-1-1,1 1,-1-1,1-1,-1 0,1 0,-1 0,0-1,1 0,12-6,-15 5,0 0,0-1,0 1,-1-1,1 0,-1 0,0-1,-1 1,1-1,-1 0,0 0,0 0,0 0,2-9,0 3,0 1,1-1,1 1,7-10,-12 17,1-1,0 1,0-1,0 1,1 0,-1 0,1 1,-1-1,1 1,0-1,0 1,0 0,8-2,-12 5,1-1,-1 0,0 1,1-1,-1 0,0 1,1-1,-1 0,0 1,1-1,-1 1,0-1,0 1,1-1,-1 0,0 1,0-1,0 1,0-1,0 1,0-1,0 1,0-1,0 1,0-1,0 1,0-1,0 1,0-1,0 1,0-1,-1 1,1-1,0 1,-6 30,4-21,-9 47,7-38,0 0,-1 37,-5 27,2-37,6-38,0 0,0 0,0-1,-1 1,-5 8,6-11,-5 9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24:31.10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94 1,'2'0,"0"0,0 1,-1-1,1 1,0 0,-1 0,1 0,-1-1,1 1,-1 1,1-1,-1 0,0 0,1 0,-1 1,0-1,0 1,0-1,0 1,0-1,0 1,-1-1,1 1,-1 0,1 0,-1-1,1 1,-1 0,0 0,0 2,5 59,-5-58,-2 27,0 0,-9 35,10-61,-10 59,2-2,-3 0,-38 112,43-158,1 1,0-1,2 1,0 0,1 0,1 0,0 0,2 1,0-1,3 22,-2-37,-1-1,1 0,0 0,-1 0,1 0,0 0,0 0,0 0,1 0,-1-1,0 1,1 0,-1-1,1 1,0-1,2 3,7 1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24:32.34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109 1,'-2'25,"-1"0,-2 0,0-1,-1 0,-1 0,-12 26,9-26,2 0,0 0,2 0,0 1,-3 47,2 6,4-64,1 0,1 0,0 0,1 0,0 0,1 0,5 22,7 12,-2 1,-3 0,-1 0,0 63,-8-96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24:32.91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1,'17'55,"-11"36,-8 111,0-67,1-76,0-12,2 0,11 78,7-44,-16-68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24:33.78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58 0,'4'0,"0"1,0-1,0 1,-1 0,1 0,0 0,0 1,-1-1,1 1,-1 0,1 0,-1 0,0 0,0 1,0-1,0 1,0 0,0 0,-1 0,1 0,-1 0,0 0,0 1,0-1,-1 1,3 5,2 9,0 1,-1-1,4 39,-8-47,3 16,3 16,1 76,-10-85,-1 1,-7 33,5-46,0 0,-1 0,-1-1,-17 35,-14 45,5-10,23-65,0 0,2 1,0 1,2-1,1 1,-2 40,7-52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24:24.92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153 1,'-9'0,"-4"-1,0 1,0 1,0 0,0 1,-23 6,33-7,1 0,-1 0,1 0,-1 0,1 1,0-1,0 1,0 0,0-1,0 1,0 0,0 0,1 0,-1 1,1-1,-1 0,1 1,0-1,0 0,0 1,0-1,0 1,1 0,-1-1,1 1,0 0,0-1,0 1,0 0,0-1,0 1,1 0,-1-1,3 5,6 58,-3-1,-2 124,-5-112,-1-48,1-26,0 1,1-1,0 0,-1 1,1-1,0 0,0 1,0-1,1 1,-1-1,1 0,-1 0,1 1,0-1,0 0,-1 0,2 0,-1 1,0-1,0-1,1 1,-1 0,1 0,-1 0,4 2,-1-1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24:26.00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482 111,'-52'-3,"37"2,0-1,0 2,0 0,0 1,0 0,0 2,-25 5,33-4,0 0,0 0,0 1,1-1,-1 2,1-1,0 0,1 1,-1 0,-7 12,11-15,0 0,0 0,0 0,1 0,-1 0,1 0,0 0,0 1,0-1,0 0,0 1,1-1,-1 0,1 1,0-1,0 1,1-1,-1 0,1 1,-1-1,1 0,0 1,1-1,-1 0,0 0,4 5,104 131,-68-66,-32-55,0 0,21 28,-22-36,-1 1,0 0,-1 0,0 0,-1 1,0 0,-1 0,0 0,-1 0,-1 1,1-1,-1 19,-1-24,0 0,-1 0,0 0,0 0,-1 0,0 0,0 0,-1 0,0 0,-5 11,4-13,0-1,0 1,0-1,-1 0,0 0,0 0,0 0,0-1,-1 0,1 0,-1 0,0 0,0-1,-6 3,-8 3,1-1,-1-1,-1 0,1-2,-1 0,-21 1,29-5,0 0,0 0,0-1,0-1,0 0,0 0,1-1,-1-1,1 0,0-1,-15-8,19 10,0-1,0-1,0 1,0-1,1-1,0 1,0-1,-5-6,10 9,-1 1,1 0,0-1,1 1,-1 0,0-1,1 1,-1-1,1 1,0-1,-1 1,1-1,1 0,-1 1,0-1,1 1,-1-1,1 1,-1 0,1-1,0 1,0 0,1-1,-1 1,0 0,1 0,-1 0,1 0,0 0,2-2,4-4,1 1,0 0,0 0,1 1,-1 0,1 1,0 0,1 1,-1 0,1 1,14-3,-7 1,-1-1,1-1,16-9,-18 7,0 1,-1-1,0-1,0 0,-1-1,21-20,-19 13,-1 0,0 0,-2-2,0 0,-1 0,-1-1,9-23,-16 33,0 0,-1 0,0 0,-1 0,-1 0,1-1,-2 1,1 0,-2-1,1 1,-2 0,1-1,-2 1,1 0,-1 0,-8-16,-2 0,-2 0,-18-25,28 45,0-1,-1 1,-1-1,1 2,-1-1,0 1,0 0,-1 0,0 1,-15-7,12 8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24:27.14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76 97,'0'-2,"3"-51,-3 50,0 1,1 0,-1 0,0 0,1 0,0 0,-1-1,1 1,0 0,0 0,0 0,0 1,0-1,1 0,-1 0,0 1,1-1,-1 1,1-1,2-1,-3 3,1 1,-1-1,1 0,-1 1,0-1,1 1,-1-1,0 1,1 0,-1-1,0 1,0 0,1 0,-1 0,0 0,0 0,0 0,0 1,0-1,-1 0,1 0,1 3,18 30,39 63,-43-74,-1 1,-1 0,-1 1,17 50,-28-69,2 7,0 0,-1 1,0-1,1 26,-4-34,-1 0,1-1,-1 1,0 0,-1 0,1-1,-1 1,0-1,0 1,0-1,0 0,-1 1,0-2,0 1,0 0,0 0,-5 3,1 0,-1 0,0 0,0-1,0 0,-1-1,0 0,0 0,0-1,-1 0,-10 3,8-3,1 0,0-1,0 0,0 0,-16 0,22-3,0 0,0 0,0-1,1 0,-1 0,0 0,0-1,1 0,-1 1,1-2,0 1,-1 0,-4-5,8 6,-1 0,1 0,-1 0,1 0,-1 0,1 0,0 0,0-1,0 1,0-1,0 1,0-1,-2-2,3 3,0 0,0 1,0-1,0 1,0-1,0 0,0 1,1-1,-1 1,0-1,0 0,0 1,1-1,-1 1,0-1,0 1,1-1,-1 1,1-1,-1 1,0 0,1-1,-1 1,1-1,-1 1,1 0,0-1,5-2,1 0,0 0,0 1,0 0,10-1,-15 2,21-3,0 1,0 0,0 2,0 1,1 1,-1 1,0 0,0 2,-1 1,1 1,-1 0,0 2,28 14,-38-13,-1 0,1 1,-1 0,-1 1,0 0,15 23,27 29,-34-39,-12-13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3:57:02.21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257 136,'20'13,"-15"-8,-27-4,-21-1,26-2,0 2,0 0,0 2,0-1,-19 6,32-6,-1 1,1 0,-1 0,1 0,-1 0,1 1,0 0,0 0,1 0,-1 0,0 0,1 1,0-1,0 1,0 0,0 0,1 0,0 1,-1-1,1 1,1-1,-3 8,0 1,1-1,0 1,1-1,0 1,1 0,0 0,1 0,0 0,1-1,1 1,0 0,1 0,0-1,1 0,10 24,53 84,-5-11,-59-105,-1 1,1-1,1 0,-1 0,0-1,1 1,0-1,0 0,0 0,0 0,1 0,-1-1,7 3,72 24,-39-15,-30-10,1 0,0-1,0-1,0 0,24-1,77-7,-95 3,0-2,0 0,0-1,0-1,-1 0,32-19,-9 2,71-54,-92 59,-1-1,-1-1,-1-1,-1-1,-1 0,0-1,-2-1,-1-1,-2 0,0 0,11-40,-17 40,-2 0,0 0,-2-1,-1 1,-1 0,-6-40,6 63,-1 0,1 0,-1-1,0 1,0 0,-1 0,1 0,0 0,-1 0,0 1,0-1,0 0,0 1,0-1,0 1,-1 0,-4-4,1 2,-1 0,0 0,0 1,0 0,-1 0,1 0,-10-1,-11-1,1 2,-1 1,-33 1,-43-1,61 0,-1 1,0 3,1 1,-46 10,65-6,0 2,1 0,1 1,0 2,0 0,-32 25,42-29,-1 2,0 0,1 1,0 1,1 0,0 1,1 0,1 0,0 1,1 0,0 1,1 0,1 0,-6 20,7-21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24:29.49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102 0,'-2'102,"4"112,7-154,-5-40,-1 1,0 26,-3 46,-15 111,11-179,-1 18,-2-1,-2 0,-15 40,17-58,1 1,-6 48,9-49,-1 0,-1 0,-9 27,9-40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24:30.01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 0,'9'127,"1"7,-20-27,5-72,0 45,4 38,4 98,0-191,1 0,1 0,2 0,12 31,47 91,-40-117,-18-22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26:50.13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262 1,'-4'1,"0"0,0 1,0-1,0 1,0 0,0 0,-5 5,-8 3,-7 0,1 2,1 0,-1 1,-21 19,38-28,0 2,0-1,1 1,0 0,0 0,0 0,1 1,0-1,0 1,1 0,-1 1,2-1,-1 0,1 1,0-1,1 1,-2 14,2 0,0 73,2-87,0 1,0-1,0 0,1 0,0 1,1-1,0-1,6 15,-5-19,-1 1,1-1,0 1,0-1,0-1,0 1,0 0,0-1,1 0,0 0,-1 0,8 1,59 14,-34-13,-1-1,1-3,54-4,-82 3,-1 0,1-1,-1 0,0 0,0-1,13-5,-18 7,0-1,-1 1,1-1,-1 0,1 0,-1 0,0 0,0 0,0 0,0-1,0 1,0-1,-1 1,1-1,-1 1,0-1,1 0,-1 0,-1 0,1 0,0-4,6-46,-2 23,-2 0,-1 0,-2-42,-1 63,-1-1,1 1,-2-1,1 1,-1 0,-1-1,1 1,-2 1,1-1,-1 1,0 0,-1 0,0 0,-12-11,11 13,1 2,-1-1,0 1,0 0,-1 0,1 1,-1 0,0 0,0 1,-13-2,11 1,-3 0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26:51.97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1164 71,'18'-1,"0"1,0 2,0 0,-1 0,1 2,-1 0,0 1,0 1,0 0,28 16,-93-17,7-5,13 0,0 0,0-2,-46-9,18-3,-1 2,-100-7,131 17,-1-2,-46-11,-5-1,-32-3,76 12,29 5,0 1,0-1,0 2,0-1,-1 0,1 1,-6 0,9 1,0-1,1 1,-1-1,0 1,0 0,0 0,1 0,-1 0,0 0,1 0,-1 0,1 1,-1-1,1 1,0-1,0 1,-1-1,1 1,0 0,0-1,1 1,-1 0,-1 2,-109 261,42-82,48-132,12-24,-2-1,-1 0,-24 38,1-11,17-24,0-2,-42 46,56-69,0 1,0-1,1 1,0-1,0 1,0 0,0 0,1 0,-4 11,6-15,-1 1,1-1,0 1,0 0,0-1,0 1,0 0,0-1,0 1,0-1,1 1,-1 0,0-1,1 1,0-1,-1 1,1-1,0 0,0 1,0-1,0 0,0 1,0-1,0 0,0 0,0 0,1 0,-1 0,0 0,1 0,-1 0,1-1,-1 1,1-1,-1 1,3 0,31 7,-1-2,1-1,0-2,-1-1,1-2,58-6,-31-2,-44 5,-1 1,1 0,0 1,-1 1,1 0,0 2,25 5,83 15,-76-12,0 3,80 31,74 22,-178-60,1 0,0-2,0-1,1-1,48-4,-60-1,1-1,-1-1,0 0,-1-1,24-13,-36 18,9-5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28:10.10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1,'2'0,"-1"0,0 1,-1 0,1-1,0 1,0-1,0 1,0 0,0 0,0 0,-1-1,1 1,0 0,-1 0,1 0,-1 0,1 0,-1 0,1 0,-1 0,0 0,0 1,1-1,-1 0,0 0,0 0,0 2,3 37,-3-35,1 33,-2-15,2 0,0 0,2-1,0 1,14 44,-9-38,0 1,-2 0,2 32,4 16,-6-32,-2 1,-2-1,-8 93,-3-79,5-40,1 1,0 26,2-13,0-24,0 1,1 0,0-1,1 1,0-1,5 20,-6-28,1-1,0 1,0-1,1 1,-1-1,0 1,0-1,1 0,-1 0,0 0,1 1,-1-1,1-1,0 1,-1 0,1 0,0 0,-1-1,1 1,3 0,45 3,-14-2,-2 4,66 1,4 1,65 6,-47-6,45-2,22 3,6 0,6 0,55 13,-149-17,-72-5,-1 2,43 7,-43-5,65 2,-61-5,42 6,-39-2,54-1,-55-4,63 10,27 2,-36-5,475 45,221 13,-227-25,-172-8,-190-19,362 26,-135-18,82-14,-292-10,16-16,-181 16,86-15,-9 1,-62 10,67-3,-101 9,-1-2,1 0,47-13,-41 5,-21 5,1 1,-1 1,1 1,31-2,38-5,-29 2,-50 7,0 0,1-1,-1 0,0 0,15-7,-21 8,-1-1,1 0,-1-1,0 1,1 0,-1-1,0 0,0 0,-1 0,1 0,-1 0,1 0,-1-1,0 1,0-1,2-6,1-5,-1 0,0 0,-1 0,0 0,-1 0,-1-28,-3 6,-11-60,-13-62,15 134,4 16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28:10.57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50 1,'6'0,"0"0,0 0,0 1,0-1,0 1,0 0,0 1,-1 0,1 0,0 0,-1 0,1 1,8 6,-10-5,0 0,-1 0,1 0,-1 1,0-1,-1 1,1 0,-1-1,0 1,0 0,0 1,-1-1,0 0,0 0,1 11,-1 4,0 1,-2 0,0 0,-1-1,-1 1,-1-1,-1 0,-10 29,3-8,-2-1,-2-1,-28 53,37-79,1 1,1 1,0-1,1 1,0 0,1 0,-1 19,2-14,-1 0,-2 1,-6 19,6-28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28:11.17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113 0,'-2'5,"-1"1,0-1,0 0,0 0,-1-1,1 1,-1-1,0 0,0 0,-1 0,-4 3,-4 5,9-9,-1 2,1-1,0 0,0 1,0 0,0 0,1 0,0 0,0 1,1-1,-1 1,1-1,0 1,1 0,-1 0,1 0,0 0,1 0,0 0,0 0,0 0,0 0,1 0,0 0,4 11,38 169,-39-154,0 0,-2 0,-2 0,-3 33,1-22,4 55,9-53,-8-33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28:11.80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141 1,'4'9,"-1"-1,0 2,-1-1,1 0,0 18,0 225,-5-130,-18 26,17-112,-2 0,-1-1,-2 0,-19 52,18-62,-2-1,-1 0,-1 0,-26 35,32-50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28:12.46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39 0,'2'1,"0"0,0 0,0 0,0 0,0 0,0 0,0 1,-1-1,1 0,0 1,-1 0,1-1,-1 1,0 0,1 0,-1 0,0-1,0 1,0 1,0-1,-1 0,1 0,0 3,13 53,-14-52,0 1,0-1,-1 1,0-1,-1 1,1-1,-1 0,0 1,-1-1,1 0,-1-1,-4 7,3-5,0 0,0 1,1 0,0-1,1 1,0 0,-2 13,4 19,10 79,0 19,-9-81,1-38,-2-1,0 1,0 0,-2-1,-1 1,0-1,-1 0,-11 31,8-31,6-15,0 0,0 0,0 0,0-1,-1 1,1 0,-1 0,0-1,-3 5,-4 0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28:13.05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211 0,'6'22,"-6"-21,1 1,0-1,-1 0,1 1,-1-1,0 1,1-1,-1 1,0-1,0 1,0-1,0 1,0-1,0 1,0-1,-1 0,1 1,-1-1,1 1,-1-1,1 0,-1 1,-1 1,-4 7,-1-1,0-1,0 1,-11 9,9-10,1 0,0 1,1 0,-9 13,-5 16,-28 66,43-87,1 0,0 0,1 1,1-1,1 1,0 33,1-27,-7 46,-1 21,10-42,1-28,-2 0,0 0,-6 33,2-38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3:57:02.95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378 164,'-1'-1,"1"0,-1 0,1 0,-1 0,0 0,1 0,-1 0,0 0,0 1,1-1,-1 0,0 1,0-1,0 0,0 1,0-1,0 1,0-1,0 1,0 0,0 0,-1-1,1 1,0 0,0 0,0 0,-2 0,-37-3,35 3,-8 1,0 0,1 1,-1 0,0 1,1 0,-1 1,1 0,-23 13,11-4,0 1,1 2,-24 19,42-31,1 0,0 0,0 1,0-1,0 1,1 0,0 0,0 0,0 1,1-1,0 1,0-1,0 1,-1 8,1-4,1 1,1-1,0 1,0-1,1 1,0-1,5 16,4 8,2 0,1-1,30 52,-42-81,1 0,1-1,-1 1,0-1,1 1,0-1,0 0,0 0,0 0,0 0,1 0,-1-1,1 1,6 2,-8-5,0 1,0-1,0 0,0 0,0 0,1 0,-1 0,0 0,0-1,0 1,0-1,0 1,0-1,0 0,0 0,0 0,0 0,0 0,0 0,-1 0,1-1,0 1,-1-1,1 1,-1-1,0 0,1 1,-1-1,0 0,1-3,14-19,111-179,-94 145,-3 6,25-62,-48 95,0 0,-1 0,-1-1,-1 0,-1 0,-1 0,0-25,-2 29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28:13.64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169 1,'-1'12,"-1"1,0 0,-1-1,-6 18,-5 19,-16 54,21-77,0 1,-6 41,10-44,-1 0,-10 28,7-29,2 1,-5 33,7-24,0-1,0 0,2 1,2 0,1-1,1 1,7 36,-8-67,1 0,-1 0,1 1,0-1,-1 0,0 1,0-1,0 1,0-1,0 0,0 1,0-1,-1 1,1-1,-1 0,0 1,-1 1,-4 4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28:14.34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15 0,'1'7,"0"-1,0 0,0 0,1 0,0 0,0 0,6 11,-4-10,-1 0,0 0,-1 0,1 1,0 9,2 57,-6 103,-2-58,6 2,-6 129,-16-139,15-86,-2 0,-8 26,9-34,1-4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28:16.14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79 19,'-2'1,"0"0,1-1,-1 1,0 0,0 0,0 0,1 0,-1 0,0 0,1 0,-1 1,1-1,-1 0,1 1,0-1,0 1,-1 0,1 0,-1 2,-20 41,20-40,-3 7,1 0,1 0,0 0,0 1,1-1,1 1,0 0,0-1,2 1,-1-1,2 1,0 0,6 20,-5-27,1-1,0 0,1 0,-1-1,1 1,0-1,0 0,1 0,8 5,21 17,-27-19,0 1,0-1,0 0,1-1,0 0,0-1,1 1,0-2,0 1,0-2,0 1,1-1,-1-1,1 0,-1 0,19 0,-8-1,-12 0,1 0,0-1,-1-1,1 1,16-4,-24 3,0 1,0-1,0 0,0 0,0 0,0 0,0-1,0 1,-1 0,1-1,0 1,-1-1,1 0,-1 1,1-1,-1 0,0 0,0 0,0 0,0 0,0 0,0 0,-1 0,1-1,-1 1,1 0,-1 0,0 0,0-4,0-3,-1-1,0 1,-1 0,0-1,-1 1,1 0,-2 0,1 0,-1 1,-1-1,0 1,0 0,0 0,-10-10,8 10,0-1,1 0,0 0,1-1,0 1,0-1,1 0,1-1,-1 1,-1-16,4 21,1 0,-1-1,0 1,0 0,-1 0,1 0,-1 0,0 0,-1 0,1 0,-1 1,0-1,0 1,0 0,-1 0,1 0,-1 0,0 0,0 1,0 0,-1 0,1 0,-1 0,-9-3,-2 1,0 1,0 0,0 2,-1 0,1 0,-31 3,29-1,1 0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28:17.85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465 53,'-31'-1,"18"0,0 1,0 0,0 1,0 0,-17 4,26-4,1 0,0 1,0-1,0 0,0 1,0 0,0 0,0 0,1 0,-1 0,1 1,-1-1,1 1,0-1,0 1,0 0,0 0,1 0,-1 0,1 0,0 0,0 0,0 1,0-1,0 5,-2 5,1-1,1 1,1-1,-1 1,2-1,0 1,2 12,-1-20,-1-1,0 1,1 0,0-1,0 1,0-1,1 1,-1-1,1 0,0 0,0 0,1-1,-1 1,1-1,0 1,-1-1,2 0,-1-1,0 1,6 2,31 11,-29-13,0 2,-1 0,1 0,-1 1,0 0,17 13,-27-18,0 0,0 0,1-1,-1 1,0 0,0 0,-1 0,1 0,0 0,0 0,0 0,-1 0,1 0,0 1,-1-1,1 0,-1 0,0 1,1-1,-1 0,0 1,0-1,0 0,1 1,-2-1,1 0,0 1,0-1,0 0,-1 0,1 1,0-1,-1 0,1 1,-1-1,0 0,1 0,-1 0,0 0,0 0,0 0,1 0,-1 0,0 0,0 0,-1 0,1-1,0 1,0 0,-2 0,-4 3,1-1,-1-1,1 1,-1-1,0 0,0 0,0-1,-8 1,-11-3,1 0,-1-2,1-1,0-1,0-1,-35-13,20 7,38 11,-15-3,-1-2,1 0,1-1,-28-16,40 21,1 0,0 0,0-1,0 1,0-1,0 1,1-1,-1 0,1 0,0 0,0 0,0-1,0 1,0 0,1-1,-1 0,1 1,0-1,0 0,1 1,-1-1,1 0,-1 0,1 0,1 0,-1 1,0-1,1 0,2-6,-2 6,1 0,0 1,0-1,0 1,0-1,0 1,1 0,0 0,0 0,0 0,0 0,0 1,0-1,1 1,-1 0,1 0,-1 0,1 0,7-1,9-3,0 0,37-4,-15 3,19-3,-41 7,0 0,-1-1,38-13,-54 15,-1 0,1 1,0-1,-1 0,1 0,-1-1,0 1,1 0,-1-1,0 1,-1-1,1 0,0 0,-1 0,1 0,-1 0,0 0,1-6,1-2,-2-1,1 1,-1-22,-1 17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28:40.87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12 1,'0'594,"-6"-553,4-37,1 1,0-1,1 0,-1 1,1-1,0 1,0-1,1 9,0-11,0-1,0 1,0-1,0 1,0-1,0 1,0-1,0 0,1 0,-1 0,1 0,-1 0,1 0,-1 0,1 0,-1 0,1-1,0 1,-1-1,1 1,0-1,0 1,-1-1,1 0,0 0,0 0,3-1,86 2,-61-2,1 1,-1 2,33 5,-13 0,0-3,0-1,65-6,-10 0,1021 3,-934 19,-155-16,-1 1,1 2,64 20,17 2,144 33,96 14,-197-52,140 12,-78-18,56 2,480-20,-477-18,-72 17,370 5,-428 5,102 3,687-12,-667-18,-142 8,-56 3,153-30,-161 31,-23 2,46 0,-52 5,-12-1,0 1,-1 2,48 9,-68-10,0 1,1-1,-1 0,1-1,-1 1,1-1,-1 0,1-1,-1 0,1 0,-1 0,12-5,-33 9,0 0,0-2,0 0,-23-1,37 0,0-1,1 1,-1 0,0 0,0-1,1 1,-1 0,0-1,1 1,-1-1,0 1,1-1,-1 1,1-1,-1 0,1 1,-1-1,1 1,-1-1,1 0,0 0,-1 1,1-1,0 0,0 1,-1-1,1 0,0 0,0 0,0 1,0-1,0 0,0 0,0 0,0 1,0-1,1 0,-1 0,0 1,0-1,1 0,-1 0,1-1,22-36,-16 28,76-153,-72 140,-1-1,-1 1,-1-2,-1 1,-1-1,4-33,-4 20,-4 27,0 1,0-1,-1 0,-1 0,0 0,0 0,-1 0,-4-20,-5-11,-8-75,11 87,3 18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28:41.45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149 1,'-1'4,"0"1,-1-1,1 0,-1 1,0-1,0 0,0 0,-1 0,1 0,-1 0,0-1,0 1,-7 5,-19 30,23-24,1 0,1 0,0 1,1 0,1-1,-1 30,2-24,-8 48,0 30,-9 30,0 1,17-114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28:42.02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157 1,'0'21,"1"-6,0 0,-2 0,0 0,0 0,-2 0,0 0,0 0,-11 24,9-24,1 0,0 0,1 0,0 0,0 22,-2 9,-14 98,19-141,-7 48,-1 0,-3 0,-29 82,25-90,10-33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28:42.69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162 0,'1'1,"0"-1,0 1,0-1,-1 1,1 0,0-1,0 1,0 0,0 0,-1 0,1-1,0 1,-1 0,1 0,0 0,-1 0,1 0,-1 0,0 0,1 0,-1 1,0-1,0 0,0 0,0 0,1 0,-2 2,4 37,-3-35,1 40,-2 0,-2 0,-2 0,-13 56,3-26,9-42,-21 63,13-56,2-6,-1-1,-19 34,3-8,24-48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28:43.53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5 2,'4'0,"-1"-1,1 1,-1 0,1 0,-1 0,1 1,-1-1,1 1,-1 0,1 0,-1 0,1 0,-1 1,0-1,0 1,0 0,0 0,0 0,0 0,-1 1,1-1,-1 1,1-1,-1 1,0 0,0 0,0 0,-1 0,1 0,-1 1,1-1,-1 0,0 1,0-1,-1 1,1-1,-1 1,0-1,0 1,0 0,0 3,1 22,0-1,-2 1,-1-1,-1 1,-1-1,-14 46,-26 82,26-85,13-46,2-1,1 1,0 0,5 46,-1-6,5-17,-3-36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28:44.46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0,'1'1,"0"-1,0 1,0-1,0 1,0-1,-1 1,1 0,0-1,0 1,-1 0,1 0,-1 0,1-1,0 1,-1 0,0 0,1 0,-1 0,0 0,1 0,-1 2,9 30,-6-20,3 13,-1 0,-2 1,-1 0,-1 0,-4 51,0-1,1 44,5 129,1-222,-3-23,1 1,-2-1,1 1,-1 0,0-1,0 1,-2 8,0-2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3:55:17.25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887 94,'-4'0,"0"-1,0 0,0-1,0 1,0 0,1-1,-1 0,-6-4,-25-11,17 16,-1 0,1 1,0 1,0 0,-1 2,-32 8,28-6,-237 60,232-58,-10 3,0 2,-63 28,92-36,1 1,-1-1,1 2,-1-1,2 1,-1 1,1-1,0 1,0 1,0-1,1 1,1 0,-1 0,1 1,1 0,-6 13,-26 127,35-144,0 1,0-1,1 1,0 0,0-1,0 1,0 0,1-1,0 1,1-1,-1 1,1-1,0 0,0 1,0-1,1 0,0-1,0 1,0 0,1-1,-1 1,1-1,0 0,9 6,0 1,1-1,0-1,0 0,1-1,1-1,-1 0,20 6,-21-10,0 0,0-1,1-1,17 0,-15-1,0 1,28 6,81 15,26 12,-26-12,-111-21,-1 0,1-1,-1 0,1-1,-1-1,16-3,18-3,35 3,112 6,-67 1,-51-2,106-14,-52-7,-120 21,-1 0,0 1,1 0,-1 1,0 0,0 0,17 8,-15-6,0 0,1-1,-1 0,24 2,-16-5,16 2,1-2,-1-2,65-11,-76 9,0 1,0 1,0 2,34 2,52-2,-51-9,-40 5,1 1,26-1,-43 5,0-2,0 1,0 0,0-1,0 0,-1 0,1 0,0 0,0-1,-1 1,1-1,-1 0,0 0,1 0,-1-1,0 1,0-1,0 1,-1-1,1 0,-1 0,1-1,2-5,0-1,-1 0,0 0,0 0,-2-1,1 1,-1-1,1-18,7-35,-7 47,0 1,-1-1,-1 1,0-1,-1 0,-3-21,-2 23,0 0,-1 1,0 0,-2 0,1 0,-2 1,-15-20,-27-46,47 71,1 1,-1-1,-1 1,0 0,0 0,0 0,-1 1,0 0,0 0,0 0,-1 1,0 0,0 0,0 0,-1 1,1 1,-1-1,0 1,0 0,-13-2,-63-22,67 20,0 0,0 2,0 0,-1 1,0 1,-28-1,-419 5,280 18,-260-20,298 21,35-21,96 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3:57:04.16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1,'1'5,"0"1,1 0,0-1,0 1,0-1,4 7,3 8,3 14,-2 0,-1 1,-1 0,4 60,-5-25,3 64,-12-48,4 124,3-174,2 0,18 56,-16-63,0 1,-3 0,0 0,2 40,3-8,-8-49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28:45.24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 0,'-2'127,"5"137,5-195,-3-34,0 46,-5 141,0-206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28:46.29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0,'2'3,"1"1,-1-1,0 0,0 1,-1 0,1-1,-1 1,0 0,0 0,0-1,0 1,-1 0,1 5,-1 59,-1-44,2 21,12 78,3-30,8 55,-9 5,-10-114,-2 1,-2 0,-6 59,-2-69,3-19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28:50.60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0,'4'2,"-1"0,-1 0,1 0,0 0,0 0,-1 0,1 1,3 4,14 12,2-8,-17-9,0 0,0 0,0 1,-1-1,1 1,-1 0,0 0,0 1,0-1,0 1,0 0,-1 0,0 0,0 0,0 1,0-1,-1 1,3 6,-21-37,10 15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28:51.72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7,'0'1,"-1"7,1 0,0 0,1 0,0 0,0 0,3 8,-3-13,1 0,0 0,-1 0,1-1,0 1,0 0,0-1,1 0,-1 1,1-1,-1 0,1-1,0 1,0 0,-1-1,1 1,5 1,2 1,1 0,-1 0,1-1,0 0,-1-1,1-1,0 1,0-2,0 1,17-3,-22 1,0 0,-1-1,1 1,0-1,-1-1,1 1,-1-1,0 0,0 0,0-1,0 1,-1-1,1 0,-1 0,0-1,0 1,0-1,-1 0,0 0,5-9,5-7,5-14,-20 33,-4 9,-7 11,-52 154,59-156,2 0,-1 0,-3 28,-6 23,10-55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28:52.63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331 1,'-19'0,"1"1,-1 1,0 1,1 0,0 2,-1 0,2 1,-1 1,1 0,0 2,0 0,1 0,1 2,-28 23,39-31,0 1,0 0,1 1,0-1,0 1,0-1,1 1,-1 0,1 0,0 0,0 0,1 0,-1 0,1 1,1-1,-1 10,1-11,0 0,1 0,0 0,0 0,0 0,1 0,-1 0,1-1,0 1,0 0,0-1,1 1,-1-1,1 0,0 0,0 0,0 0,0 0,0-1,1 1,5 2,22 16,-26-17,0-1,0 1,0-1,1 0,-1 0,1 0,0-1,0 0,0 0,0 0,0-1,9 1,15 0,0-1,0-2,60-8,-83 8,0-1,0 0,0 0,0 0,0-1,-1 0,1 0,-1-1,1 1,-1-1,0-1,-1 1,1-1,-1 0,0-1,0 1,-1-1,1 0,-1 0,-1 0,7-14,-3 3,-2-1,7-35,-11 49,0 0,0-1,-1 1,0-1,0 1,0-1,0 1,-1-1,0 1,0 0,0-1,0 1,-1 0,0 0,0 0,0 0,0 0,-3-4,0 5,0-1,-1 1,1 0,0 1,-1-1,0 1,0 0,0 1,0-1,0 1,0 0,-11 0,-29-7,34 3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28:54.17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0 114,'1'-1,"-1"1,0-1,1 0,-1 0,1 0,-1 0,1 1,0-1,-1 0,1 0,0 1,-1-1,1 1,0-1,0 0,0 1,-1 0,1-1,0 1,0-1,0 1,0 0,0 0,0-1,0 1,0 0,1 0,37-3,-28 2,32-6,-1-2,1-2,-2-1,48-22,-62 16,-25 15,-16 11,5-2,1 2,1-1,-1 1,1 0,0 1,1 0,0 0,1 0,-1 0,2 1,-1 0,2 0,-5 17,4-13,-1-1,-1 1,0-1,-1 0,0 0,-18 22,-15 23,32-46,0 0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28:54.84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0 129,'10'-1,"-1"-1,1 0,-1 0,0-1,0-1,0 1,0-1,-1-1,13-8,-9 6,1 0,0 0,17-5,-18 9,4-1,-1-1,0 0,0-1,-1 0,1-1,14-10,-29 17,0-1,0 1,0 0,1 0,-1-1,0 1,0 0,0 0,1-1,-1 1,0 0,1 0,-1 0,0 0,0 0,1 0,-1-1,0 1,1 0,-1 0,0 0,1 0,-1 0,0 0,1 0,-1 0,0 0,1 0,-1 1,0-1,0 0,1 0,-1 0,0 0,1 0,-1 0,0 1,0-1,1 0,-1 0,0 0,0 1,1-1,-1 0,0 0,0 1,3 20,-10 24,-5-9,-1 0,-1-1,-2-1,-2 0,-21 30,32-53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28:57.69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 1,'-1'50,"0"-14,5 53,-2-78,-1 0,2 0,0 0,0 0,1-1,0 0,0 1,1-2,8 12,-10-18,-1 0,1 0,0-1,0 0,0 1,1-1,-1 0,0-1,1 1,0 0,-1-1,1 0,0 0,-1 0,1 0,0-1,0 0,0 1,0-1,0-1,-1 1,1 0,0-1,0 0,4-1,-3 1,0-1,0 1,0-1,0 0,-1 0,1 0,-1 0,1-1,-1 0,0 0,0 0,0-1,0 1,-1-1,1 0,-1 0,0 0,3-7,-2 4,0 0,0 1,0-1,1 1,-1 0,2 0,-1 0,1 1,-1 0,2 0,-1 0,8-4,24-20,-45 46,0-1,-1 0,-1 0,-10 15,10-18,1 1,0 0,1 0,1 1,1 0,0 0,1 0,0 1,1-1,-1 21,-6 8,6-31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33:23.23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1 142,'16'-3,"-1"0,1-1,-1 0,0-2,0 1,0-2,-1 0,14-9,22-18,-40 25,1 1,0 1,1 0,-1 1,19-8,-29 14,0 0,-1-1,1 1,-1 0,1 0,0 0,0 0,-1-1,1 1,0 0,-1 0,1 0,0 0,-1 1,1-1,0 0,-1 0,1 0,0 1,-1-1,1 0,-1 0,1 1,0-1,-1 1,1-1,-1 0,1 1,-1-1,1 1,0 0,2 26,-18 36,13-57,-1 9,0 1,1-1,0 1,2-1,0 1,0-1,1 1,5 21,0 9,-4-23,-1-1,-1 1,-1 0,-2-1,0 0,-1 1,-1-1,-10 27,11-37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33:47.61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2242 0,'0'7,"0"0,0 0,-1-1,0 1,0 0,-1-1,0 1,0-1,0 0,-1 0,-4 7,5-9,-1 0,0-1,0 1,-1-1,1 0,-1 0,0 0,0 0,0 0,0-1,0 0,0 0,-1 0,1-1,-1 1,-6 1,-44 12,-99 41,-2 1,-82 25,49-15,-189 68,252-89,-190 100,259-117,1 3,2 2,1 2,2 3,-63 60,100-83,0 1,1 0,0 0,2 2,0-1,1 1,1 1,1 0,0 0,2 0,0 1,2 0,0 0,1 1,1 39,-7 27,6-73,1 0,1 1,0-1,1 1,0 0,5 26,0-19,1 0,1 0,1-1,1 0,1 0,0-1,2 0,1-1,16 20,-7-15,1-1,1-1,42 30,-28-22,3 6,-30-26,1-1,0 0,0 0,18 10,0-2,41 33,-7-4,167 92,-177-110,2-1,74 24,-79-32,-1-2,0-2,96 16,107 13,69-1,336 1,-307-26,-200-12,171 4,-135-2,0 1,571-11,-607-10,-58 2,266-35,-287 30,396-94,-258 22,-84 31,-103 44,-1-1,36-25,6-4,-44 28,-1-1,-1 0,0-2,-2 0,24-28,9-10,-38 43,-2-1,1-1,10-20,-12 20,1-1,0 1,17-18,209-187,-192 179,-2-2,67-87,-87 94,-2-1,-1-1,-1 0,-3-1,15-56,20-68,-27 90,12-34,-31 100,-1-1,0 1,0-1,-1 0,0 0,0 0,0 0,-1 0,1 0,-1 1,-1-1,1 0,-3-8,2 10,0 0,-1 0,0 1,0-1,0 0,0 1,-1-1,1 1,-1 0,0 0,0 0,0 0,0 0,-1 1,1 0,-1-1,1 1,-1 0,-4-1,-71-32,-284-108,35 47,0 36,225 44,-49 1,75 9,-63 0,-26-3,40-1,-170 9,125 4,-223-22,205 21,-208-4,248-6,-89-3,-160-21,210 10,-130-22,138 17,105 16,-109 0,129 11,24-2,0 3,1 0,-53 10,50-4,0 2,0 1,1 1,-43 22,69-27,0-1,0 1,1 0,0 0,0 0,0 1,1-1,0 1,0 0,1 1,-5 14,-2 1,5-11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3:57:04.70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357 186,'-18'1,"-1"1,1 0,0 2,0 0,1 1,-1 1,-30 15,25-10,2 1,-1 1,2 1,0 1,-30 28,46-39,1 0,1 0,-1 1,1-1,0 1,0-1,0 1,0-1,1 1,0 0,0 0,0 0,0 0,1 0,0 0,0 0,0 0,1 0,0 0,0 0,3 8,3 11,1 0,22 43,-25-56,21 61,-22-58,0 0,1 0,0-1,2 0,-1 0,11 15,-14-25,0 0,-1-1,2 1,-1-1,0 0,0 0,1 0,-1 0,1 0,0-1,-1 1,1-1,0 0,0-1,0 1,0 0,0-1,-1 0,1 0,0 0,0-1,0 1,0-1,0 0,0 0,-1 0,5-2,4-2,-1 1,-1-1,1-1,-1 0,0 0,0-1,16-15,0-3,-8 9,-1 0,-1-1,0-1,-2-1,0 0,-1 0,16-33,-20 32,-1-2,-1 1,0-1,-2 0,4-36,-3 17,-4 34,-1-1,0 0,0 0,0 1,-1-1,0 0,-1 0,1 0,-2 0,1 1,-1-1,0 0,-6-11,-4-9,8 19,1 0,-2 0,1 0,-1 1,-1 0,1 0,-2 0,1 0,-1 1,-12-11,9 11,0 0,-1 1,1 0,-1 0,0 1,-1 1,0 0,-19-4,6 3,-1 2,0 1,-27 2,37 0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34:43.89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2765 124,'-260'-16,"180"11,-133 8,123 5,-83 3,87-8,-121 22,58-5,48-9,-392 53,196-9,34 4,233-54,0-2,0 2,1 2,0 0,0 2,-45 21,68-26,1 0,-1 0,1 1,0 0,0 0,0 0,1 0,0 1,0 0,0 0,1 0,0 0,0 1,0-1,-1 9,-3 13,1-1,-4 43,6-37,-2 45,6 128,3-82,-5-15,4 116,1-206,0 0,2 0,0 0,0 0,2-1,1 0,0 0,11 17,3-1,0-1,53 57,-16-27,91 109,-134-150,8 10,1 0,34 34,24 35,-52-72,2-1,1-2,0-2,2-1,1-1,1-2,0-2,2-2,61 18,-84-29,40 13,0-2,2-2,0-4,100 7,-121-15,-1 1,50 12,3 0,513 44,-465-52,98 3,-140-12,0-5,137-26,-110 11,-45 10,-1-5,118-39,-79 11,-2-6,155-92,-234 118,-1-1,41-42,10-8,-55 48,-2-2,-1 0,-2-2,-1-1,34-61,-50 81,2-6,-1-1,-1 1,0-1,-2-1,0 1,-2-1,0 0,-1 0,0-30,3-3,-4 44,0 1,-1-1,0 1,0-1,-1 0,-1 0,0 1,0-1,0 1,-2-1,1 1,-1-1,-5-10,-39-66,-4 3,-69-88,-52-32,102 125,6 9,-94-78,58 65,-220-136,249 179,-2 4,-96-33,-161-31,235 77,52 15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34:52.06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168 1463,'0'-5,"-1"-22,2 0,6-40,-5 57,1 0,0 0,1 0,-1 0,2 1,0 0,0 0,0 0,12-14,34-30,-42 45,1-1,-1 0,-1-1,1 0,-2 0,1-1,-2 1,1-2,-1 1,-1-1,6-16,36-182,-30 159,-10 32,-1 0,0 0,4-33,-10 47,1 0,-1 0,0-1,-1 1,1 0,-1 0,0 0,0 0,-1 0,1 0,-1 0,0 0,-1 0,1 1,-1-1,0 1,0 0,-6-7,-4-5,0-1,0 0,-13-28,-3-3,-235-309,256 347,0 1,-1 0,0 1,0 0,-10-7,6 9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34:52.69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25 535,'-1'1,"0"-1,1 0,-1 0,0 0,0 0,0 0,0 0,0-1,0 1,0 0,1 0,-1-1,0 1,0 0,0-1,0 1,1-1,-1 1,0-1,1 1,-1-1,0 0,1 1,-1-1,0 0,1 0,-1 1,1-1,0 0,-1 0,1 0,0 1,-1-1,1 0,0 0,0 0,0 0,0 0,0 0,0 0,0 0,0 1,0-1,0 0,0 0,0 0,1 0,-1-1,1 0,0-1,0 1,0-1,0 1,0 0,1-1,-1 1,1 0,-1 0,1 0,0 0,0 0,0 0,0 1,4-4,122-52,334-168,-412 195,30-17,129-58,-196 101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34:53.49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1134,'3'-4,"-1"1,1-1,0 1,0 0,0 0,1 0,-1 1,1-1,7-3,0-2,175-149,-86 70,-18 16,128-140,-184 180,1 1,-1-2,41-68,39-129,-91 194,-6 9,10-24,-17 48,-1-1,0 1,0 0,1-1,-1 1,1 0,0 0,0 1,0-1,0 0,0 0,0 1,0-1,0 1,1 0,2-1,-4 2,0 0,0 0,0 0,0 1,0-1,0 0,0 1,0-1,0 1,0 0,0-1,0 1,0-1,-1 1,1 0,0 0,0 0,-1-1,1 1,0 0,-1 0,1 0,-1 0,1 0,-1 0,1 2,14 33,-13-30,14 37,-2 2,-2 0,8 60,-3-18,-11-64,-1 1,-1-1,1 43,-6-29,0 4,1 0,12 81,-1-44,-7-47,10 45,-11-64,0 0,0 0,0 0,1 0,1-1,0 1,1-1,0 0,10 13,-9-16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34:53.82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0,'501'0,"-485"0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34:54.43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24 1401,'1'-66,"0"17,-1 0,-13-84,7 86,2 0,2 0,7-90,1 92,16-58,-9 47,28-82,-4 16,-22 66,2 1,24-55,-34 97,0 1,1-1,0 1,1 1,0-1,1 2,0-1,1 1,0 1,19-13,-29 21,1 1,0-1,1 0,-1 0,0 1,0-1,0 1,0 0,0-1,1 1,-1 0,0 1,0-1,0 0,1 0,-1 1,0 0,0-1,0 1,0 0,0 0,0 0,0 0,0 0,-1 0,1 1,0-1,2 3,9 8,-1 0,20 25,-9-10,43 34,79 56,-135-110,52 44,-58-47,0 0,0 0,-1 0,1 0,-1 1,0-1,0 1,-1 0,1 0,-1 0,2 8,-4-11,1-1,-1 1,0-1,0 1,0-1,-1 1,1-1,0 1,0-1,-1 1,1-1,-1 1,0-1,1 0,-1 1,0-1,0 0,0 0,0 1,0-1,-1 1,-1 1,-1 0,0-1,1 1,-1-1,0 0,0 0,-6 1,-6 2,0-1,-31 4,-5-1,2 0,-72 1,104-8,0-1,-1-1,1 0,0-1,0-1,-18-7,25 7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34:55.64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1602,'0'-4,"1"0,0 0,1 0,-1 0,1 0,-1 1,1-1,5-6,9-25,-11 2,-2 1,-1-1,-4-47,0 46,2 0,1 0,7-38,33-167,-4-71,-20 192,-7 61,4-108,-13 146,1 1,0 0,2 0,0 0,1 0,0 1,2-1,0 1,1 1,1 0,0 0,1 0,14-15,-20 27,0 1,1 0,-1 0,1 1,0-1,0 1,0 0,0 1,0-1,1 1,-1 0,0 0,1 1,-1-1,0 1,1 0,8 2,6 0,0 1,0 1,25 8,-31-7,1 1,-1 1,-1 0,1 1,-1 0,0 1,-1 1,0 0,11 12,10 14,43 62,-56-67,-1 1,25 61,-25-51,-15-34,-1-1,0 1,0 1,-1-1,0 0,-1 1,1-1,-1 16,-1-21,0-1,-1 0,1 0,-1 0,1 0,-1 1,0-1,1 0,-1 0,0 0,0 0,-1-1,1 1,0 0,-1 0,1-1,-1 1,1-1,-1 1,0-1,0 0,0 0,0 0,1 0,-1 0,-1 0,1 0,0 0,0-1,0 1,0-1,0 0,-1 0,1 1,0-1,0-1,0 1,-3-1,-7-1,0-1,0 0,1-1,-1 0,1-1,0 0,0 0,0-2,-17-13,-35-17,-13-4,54 28,-1 1,-1 0,-30-9,-163-39,217 60,0 0,1 0,-1 0,0 0,0 0,0 0,0 0,0 0,0 0,0 1,0-1,0 0,0 0,0 0,0 0,0 0,0 0,0 0,0 0,0 1,0-1,0 0,0 0,0 0,0 0,0 0,0 0,0 0,0 0,0 1,0-1,0 0,0 0,0 0,0 0,0 0,0 0,0 0,0 0,0 0,-1 0,1 1,0-1,0 0,0 0,0 0,0 0,0 0,0 0,0 0,0 0,-1 0,1 0,0 0,0 0,0 0,0 0,0 0,0 0,0 0,-1 0,1 0,11 13,16 13,-4-5,7 8,2-2,0-1,49 30,62 22,-51-37,69 34,-146-66,0 1,0 0,-1 0,-1 2,0 0,0 0,19 26,-21-22,0 1,-1 0,-1 0,0 1,-1 1,-2-1,0 1,0 0,-2 1,0-1,-2 1,0 0,-1 0,-1-1,-5 41,4-55,0 1,-1 0,0-1,0 0,-1 1,0-1,0 0,0 0,0 0,-1-1,1 1,-1-1,0 0,-1 0,1 0,-1-1,0 1,1-1,-2 0,1-1,0 1,0-1,-1 0,1 0,-1-1,-7 2,-15 1,0-1,-1-1,1-2,-36-3,3 1,20 1,-2 0,1 2,-73 11,57-2,-51 13,69-11,12-3,1-1,-1-2,-1-1,1 0,-32-1,44-4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35:13.74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1245 205,'-208'14,"144"-9,-110-6,-30 2,167 2,1 2,0 2,0 1,-47 18,76-23,0 1,0 0,1 0,0 1,0 0,0 0,0 1,1-1,0 1,0 0,-5 10,-8 13,-17 41,17-35,-29 55,-68 143,103-206,2 0,0 0,2 1,-7 44,14-64,0 0,1 0,0 1,0-1,1 0,0 0,1 0,0 1,0-1,0-1,1 1,0 0,1-1,0 1,0-1,0 0,1 0,0-1,0 0,10 9,-6-7,1-1,0 0,1 0,-1-1,1-1,0 1,14 3,90 23,-52-16,-57-15,18 7,0-2,1-1,0-1,37 2,124 12,-114-19,80-13,54-1,-114 6,166 8,-117 3,-31 3,161 28,-197-22,386 70,-323-54,205 22,-278-43,112 6,95 1,-163-5,133-9,-89-2,-119 3,63 1,119-16,-140 9,140 5,-89 4,-69-2,82 12,27 6,-34-5,178-6,-193-11,-1-6,192-40,-66 8,25-5,199-24,-345 55,-21 2,114 0,-86 16,170-6,-275 0,0-2,0 0,0-1,-1-1,1-1,30-16,121-79,-142 83,13-5,2 2,0 2,75-22,-93 33,19-3,95-14,-108 21,119-32,-11 2,-108 30,-21 5,-1 0,0-2,1 1,-1-2,0 0,-1 0,23-12,-35 16,1 0,-1-1,1 0,-1 1,1-1,-1 1,1-1,-1 0,1 1,-1-1,0 0,1 1,-1-1,0 0,0 0,1 1,-1-1,0 0,0 0,0 1,0-1,0 0,0 0,0 1,0-1,0 0,-1 0,1 1,0-1,0 0,-1 0,1 1,0-1,-1 0,1 1,-1-1,1 0,-1 1,1-1,-1 1,1-1,-1 1,0-1,1 1,-2-1,-34-25,30 22,-48-27,-1 2,-104-39,1-5,-96-37,181 79,-145-42,-84 4,-360-13,201 76,256 8,7 1,-208-6,319-6,45 4,-44 0,-147-9,191 9,-206-13,63-1,-49 5,132 7,-133 7,89 3,25-1,-132-4,158-7,-53-1,36 1,11 0,-107-10,26 0,99 12,-119-4,-413 12,448 18,140-17,0 1,0 2,0 0,-26 10,-45 10,-30 6,93-21,-74 17,-76 24,105-28,54-17,-45 17,16-3,-58 14,-24 8,117-36,-1-1,0-1,-21 2,6-1,7-2,-52-1,58-3,0 1,0 1,-43 9,0-2,51-8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35:54.97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464 1,'-3'16,"0"0,-1 1,0-1,-2-1,0 1,0-1,-12 18,7-10,-102 201,99-198,-1 0,-20 26,-6 10,-3 7,24-40,1 0,2 2,1 0,1 1,-14 43,27-65,-17 78,18-79,0 0,0-1,1 1,0 0,1 0,0-1,0 1,3 8,4 1,1 0,2 0,-1-1,2 0,22 24,-10-11,-3-1,26 51,-1-2,-31-58,1 0,1-2,0 0,34 27,-40-37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36:46.75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468 1,'-16'0,"0"0,1 1,-28 6,37-6,0 2,-1-1,1 1,0 0,0 0,1 0,-1 1,1 0,0 0,0 0,-6 7,-21 25,2 2,1 1,3 0,1 3,-37 82,38-73,9-21,-18 56,26-63,1 1,1 0,-4 39,9-56,-1 0,1 0,1-1,-1 1,1 0,1-1,-1 1,1-1,0 1,1-1,-1 0,1 0,0 0,1 0,-1 0,1-1,1 0,4 5,25 25,-13-14,40 33,-4-24,-45-25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3:57:41.75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0 161,'1'-4,"0"0,-1 0,1 0,1 1,-1-1,1 0,-1 1,1-1,0 1,0 0,0-1,1 1,-1 0,1 0,0 1,0-1,0 1,0-1,4-2,12-7,0 0,26-10,-21 10,-13 6,0 1,1 0,-1 0,1 1,18-4,-28 8,0-1,0 1,0 0,0 0,0 0,0 0,0 0,0 0,0 0,0 0,0 1,0-1,0 1,0 0,0-1,0 1,0 0,-1 0,1 0,0 0,-1 1,1-1,-1 0,1 1,-1-1,1 1,-1-1,0 1,0 0,0 0,0-1,0 1,0 0,-1 0,1 0,-1 0,1 0,-1 0,0 0,1 0,-1 2,19 128,-12-80,-2-21,0 53,-7-49,-8 46,3-30,4-29,0 1,-2-1,-1 0,0-1,-1 1,-2-1,0-1,-18 30,26-48,0 0,0 0,0 0,-1 0,1 0,-1 0,1 0,-1-1,0 1,0-1,0 1,0-1,0 0,0 0,0 1,0-1,0-1,0 1,-1 0,1-1,0 1,-1-1,1 1,0-1,-1 0,1 0,-1 0,1-1,0 1,-1 0,1-1,-4-1,2 0,1 0,-1-1,0 0,1 1,0-1,0 0,-1-1,2 1,-1-1,0 1,1-1,0 0,0 0,0 0,0 0,-2-7,-4-16,2-1,0 0,2 0,1 0,1-1,3-48,3 58,1 1,1 0,0 0,1 1,2-1,-1 1,18-24,16-34,-37 64,0 0,1 0,1 1,0-1,0 2,15-16,-19 22,-1 1,1-1,0 1,0 0,0 0,0 0,1 1,-1-1,0 1,1-1,-1 1,1 0,0 1,-1-1,1 1,0-1,-1 1,1 0,0 0,-1 1,1-1,0 1,-1 0,1 0,-1 0,7 3,-5-1,0 1,0 0,0 0,-1 0,1 1,-1 0,0 0,-1 0,6 8,18 23,-5-16,-2 2,0 0,-1 2,24 39,-26-32,17 47,2 6,-35-83,-1-1,0 1,1 0,-1 0,1 0,-1-1,0 1,0 0,0 0,1 0,-1 0,0 0,0-1,0 1,0 0,0 0,0 0,-1 0,1 0,-1 1,-3 3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36:47.38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313 0,'3'0,"-1"0,1 1,-1-1,1 1,0 0,-1-1,1 1,-1 0,1 0,-1 1,0-1,1 0,-1 1,0 0,0-1,0 1,0 0,0 0,-1 0,1 0,-1 0,1 1,-1-1,0 0,1 1,-1-1,-1 1,1-1,0 1,0-1,-1 1,0 0,1 5,0 11,0 0,-1 0,-5 33,4-37,-8 36,-2 0,-3 0,-1-1,-41 86,-13 43,53-131,-2-1,-2-1,-38 65,56-106,-1-1,0 1,-1-1,1 1,-1-1,0 0,0 0,0 0,0-1,-1 0,1 1,-1-1,0-1,0 1,-6 1,-2-1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36:49.11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400 2,'-121'-2,"-129"5,249-3,0 0,0-1,0 1,0 0,0 0,0 0,0 0,0 1,0-1,0 0,0 0,0 1,0-1,0 0,0 1,0-1,1 1,-1-1,0 1,0 0,0-1,1 1,-1 0,0-1,1 1,-1 0,0 0,1 0,-1 0,1-1,-1 1,1 0,0 0,-1 0,1 0,0 0,0 0,0 0,0 2,0-1,1 0,0 0,0 0,0 0,0 0,0 0,1 0,-1 0,0-1,1 1,0-1,-1 1,1-1,0 1,-1-1,1 0,3 2,34 14,0-2,0-1,51 10,-40-12,73 30,-120-40,0 0,-1 1,1-1,0 1,-1-1,0 1,0 0,0 0,0 0,0 0,0 0,-1 0,0 1,1-1,-1 0,0 1,-1-1,1 1,-1-1,1 1,-1-1,-1 7,2 0,-2 1,1-1,-1 1,-1-1,0 0,-6 18,7-24,-1-1,1 0,-1 1,0-1,0 0,0 0,-1 0,1-1,-1 1,1 0,-1-1,0 0,0 1,0-1,0 0,-1-1,1 1,0-1,-1 1,1-1,-1 0,0 0,1-1,-7 2,1-2,0 0,-1-1,1 0,0 0,0-1,0 0,0 0,-14-7,5 3,-1 0,-25-3,26 5,2 1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36:50.36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6 337,'1'0,"0"-1,0 1,0-1,0 1,0-1,0 0,0 1,0-1,-1 0,1 0,0 0,0 0,-1 0,1 0,-1 0,1 0,-1 0,1 0,-1 0,0 0,1 0,-1 0,0 0,0 0,0 0,0-1,0 0,3-38,-3 35,0-19,0 8,0 0,1 0,0 0,1 0,1 0,0 1,2-1,-1 1,13-27,-15 39,-1-1,1 1,-1 0,1-1,0 1,0 0,1 0,-1 0,1 1,-1-1,1 1,0-1,0 1,0 0,0 0,0 0,1 0,-1 1,0-1,1 1,-1 0,1 0,0 0,-1 1,1-1,0 1,-1 0,1 0,5 0,-4 1,0 0,0 0,0 1,0-1,0 1,0 0,0 0,-1 1,1-1,-1 1,0 0,0 0,0 1,0-1,0 1,-1 0,5 7,-5-8,0 1,0-1,0 1,-1 0,0 0,0 0,0 1,0-1,-1 0,1 1,-1-1,0 1,-1 0,1-1,-1 1,0 0,0-1,0 1,-1-1,0 7,-1-9,1 0,-1 0,0 0,0 0,0 0,0 0,0-1,0 1,0-1,0 1,-1-1,1 0,0 0,-1 0,1 0,-1 0,0-1,1 1,-1-1,1 1,-1-1,0 0,1 0,-1 0,-3-1,-7 0,0 0,1 0,-1-2,-12-3,-69-24,198 37,44 8,-146-15,-1 0,0 0,1 1,-1-1,1 0,-1 0,0 1,1-1,-1 1,0-1,1 1,-1 0,0-1,0 1,0 0,1 0,-1 0,0 0,0 0,0 0,0 0,-1 0,1 0,0 0,0 1,-1-1,1 0,-1 1,1-1,-1 0,1 1,-1-1,0 1,0-1,0 0,0 1,0-1,0 1,0-1,0 0,0 1,-1-1,1 1,0-1,-2 2,0 1,0 1,-1-1,0 0,0 0,0 0,0-1,-1 1,1-1,-1 1,0-1,-8 4,-12 5,-1-1,0-1,-1-1,0-1,0-2,-46 6,42-5,18-3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36:50.95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0 567,'2'-3,"-1"-1,1 1,0-1,-1 1,2-1,-1 1,0 0,1 0,-1 0,1 0,4-3,11-14,-9 5,0 0,0-1,-2 0,8-23,-8 13,-1 0,-2 0,2-29,0-1,-3-20,-4 63,1 0,0-1,1 1,1-1,0 1,7-24,-8 36,0-1,0 1,0-1,0 1,0 0,0-1,0 1,0 0,1 0,-1 0,0 0,1 0,-1 0,1 1,-1-1,1 0,-1 1,1-1,-1 1,1-1,0 1,-1 0,1 0,0 0,-1 0,1 0,0 0,-1 0,1 0,0 1,-1-1,1 1,-1-1,1 1,2 1,10 4,0 0,-1 0,14 10,-15-9,45 27,-32-18,1-1,1-1,49 18,-21-11,-41-15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36:51.31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2,'109'-2,"117"5,-190 3,0 2,-1 1,0 2,51 23,-72-28,0 0,-1 2,1 0,-1 0,-1 1,0 0,0 1,-1 1,19 22,-22-21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36:56.70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375 41,'0'-2,"-1"1,1-1,-1 1,0-1,0 1,1 0,-1-1,0 1,0 0,0 0,-1 0,1-1,0 1,0 0,-1 1,1-1,0 0,-1 0,1 0,-1 1,1-1,-1 1,1-1,-3 1,-38-10,23 8,0 0,0 1,0 1,-1 1,1 1,0 0,0 2,1 0,-1 1,1 1,0 0,0 2,-19 10,36-17,-1 0,1 0,-1 0,1 0,0 0,-1 0,1 0,0 1,0-1,0 0,0 1,0-1,0 1,0 0,1-1,-1 1,0-1,1 1,-1 0,1 0,0-1,0 1,-1 0,1 0,1 2,-1 0,1 1,1-1,-1 0,1 0,-1 1,1-1,0 0,1-1,-1 1,4 4,3 3,1 0,0-1,0 0,1 0,21 13,126 80,-147-97,0 0,0 0,0 1,-1 1,1-1,15 18,-24-23,0 0,-1 0,0 0,1 0,-1 0,0 1,0-1,0 0,0 1,-1-1,1 1,-1-1,1 1,-1-1,0 1,0-1,0 1,0-1,0 1,-1-1,1 1,-1-1,0 0,1 1,-1-1,0 0,-1 1,1-1,0 0,-1 0,1 0,-1 0,1 0,-1 0,0-1,-2 3,-11 10,0-1,-1 0,-1-1,1-1,-2 0,0-2,0 0,0-1,-31 9,36-13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36:57.57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2 793,'-2'-90,"5"-98,2 155,1 1,2 0,2 0,1 1,1 0,1 1,2 0,1 1,22-29,-27 43,2 0,-1 1,2 1,0 0,22-16,3-3,-31 26,-1-1,1 1,0 1,1-1,14-6,-22 11,1 1,0-1,-1 1,1-1,0 1,0 0,-1 0,1-1,0 1,0 0,-1 1,1-1,0 0,0 0,-1 1,1-1,0 1,-1 0,1-1,-1 1,1 0,-1 0,1 0,-1 0,1 0,-1 0,0 0,0 1,1-1,-1 0,0 1,0-1,0 1,-1-1,1 1,0-1,0 1,0 3,39 121,-40-124,1-1,-1 0,0 0,1 1,-1-1,0 0,0 1,0-1,0 0,0 1,0-1,0 0,0 1,-1-1,1 0,0 1,-1-1,1 0,-1 0,1 0,-1 1,0-1,0 0,-1 2,0-1,-1 0,1 0,-1 0,1-1,-1 1,0 0,0-1,0 0,0 0,-3 1,-7 1,0 0,1-1,-1-1,-14 0,-9-3,26 1,32 6,-13-3,1 0,-1 0,1 1,-1 0,0 1,0 0,0 0,-1 1,0 0,0 1,0 0,0 0,-1 1,0 0,0 0,-1 0,0 1,0 0,-1 0,0 0,0 1,-1 0,0 0,-1 0,0 0,0 1,-1-1,0 1,-1 0,1 13,-2-10,0 0,0 1,-1-1,-1 0,0 0,-1 0,0-1,-1 1,-7 14,6-16,-3 7,-1 1,-1-1,-1-1,-15 20,22-32,0-1,-1 1,0-1,0 0,0 0,0 0,-1-1,1 0,-1 0,0 0,0-1,0 0,0 0,0 0,-1-1,1 0,-12 0,9 0,0-1,0 0,0-1,0 0,0 0,0-1,0 0,1-1,-1 1,1-2,-1 1,1-1,0-1,1 1,-9-7,7 4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36:58.08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1 923,'0'-45,"1"1,3-1,17-82,-6 60,-8 34,1 1,1-1,19-39,-4 19,3-5,56-91,-13 34,-69 112,2-1,0-1,0 0,0 1,1-1,-1 1,1 0,0 0,5-3,-7 6,0 0,1 1,-1-1,0 1,0-1,1 1,-1 0,0-1,0 1,1 0,-1 1,0-1,1 0,-1 1,0-1,0 1,0 0,1-1,-1 1,0 0,0 0,0 1,2 0,115 76,-100-65,3 0,1-2,0 0,0-2,1-1,1 0,-1-2,37 5,10 3,-48-6,-30-8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36:58.41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1,'3'0,"4"0,4 0,4 0,2 3,1 1,1 1,1 1,-1 0,0 0,0-2,-3 1,-2 1,1-1,-3-2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36:59.57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359 18,'-1'-1,"0"0,1 0,-1 0,0 0,0 0,0 0,0 0,0 0,0 0,0 0,0 1,0-1,0 0,0 1,-1-1,1 1,0-1,0 1,-1-1,1 1,0 0,-1 0,1 0,0 0,-1 0,-1 0,-37-2,13 5,-1 2,-29 8,-20 4,75-17,0 0,0 0,0 1,0-1,0 1,0 0,0-1,0 1,0 0,0 0,0 0,0 0,1 1,-3 1,3-2,1 0,-1 0,1-1,0 1,-1 0,1 0,0 0,0 0,-1-1,1 1,0 0,0 0,0 0,0 0,0 0,0-1,0 1,1 0,-1 0,0 0,0 0,1 0,-1-1,1 2,3 4,0 0,1 0,0 0,0 0,0-1,11 8,-4-5,0 0,1 0,0-2,26 11,-28-13,0 0,-1 1,1 0,-1 1,0 0,0 0,-1 1,10 9,-17-13,1 0,-1 0,1 0,-1 0,0 0,0 0,-1 1,1-1,-1 1,1-1,-1 1,0-1,0 1,-1 0,1 0,-1-1,0 1,0 0,0 0,-1 0,1-1,-1 1,0 0,0-1,0 1,0 0,-1-1,1 1,-1-1,0 0,0 0,0 0,-1 0,1 0,-1 0,1 0,-4 2,-8 7,0 0,0-1,-1-1,-1 0,0-1,-22 9,11-5,16-7,1-1,-1-1,0 1,-12 1,19-5,1 0,-1-1,1 0,-1 1,1-1,-1-1,1 1,-1 0,1-1,-1 0,1 0,0 0,-1 0,1-1,0 1,0-1,0 1,-3-3,6 3,-1 1,1 0,0 0,-1 0,1 0,0-1,-1 1,1 0,0 0,0-1,-1 1,1 0,0 0,0-1,0 1,-1 0,1-1,0 1,0 0,0-1,0 1,0 0,-1-1,1 1,0-1,0 1,0 0,0-1,0 1,0 0,0-1,0 1,1-1,-1 1,0 0,0-1,0 1,0 0,0-1,1 1,-1 0,0-1,0 1,0 0,1 0,-1-1,0 1,0 0,1 0,-1-1,0 1,1 0,-1 0,0 0,1 0,-1-1,0 1,1 0,-1 0,1 0,-1 0,1 0,8-3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3:57:42.12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0,'278'0,"-262"0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37:00.56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16 644,'-8'-29,"7"27,0-1,0 0,0 0,0 0,0 0,1 0,-1 0,1 0,0 0,0 0,0-5,16-36,-13 38,0 0,0 0,-1 0,0 0,0-1,1-10,1-13,2 0,2 1,17-47,-6 18,64-167,-82 223,-1 1,0 0,0-1,1 1,-1 0,1-1,0 1,-1 0,1 0,0-1,0 1,-1 0,1 0,0 0,0 0,0 0,1 0,-1 0,0 1,0-1,0 0,0 1,1-1,-1 1,0-1,1 1,1-1,0 1,0 0,0 1,0-1,0 1,0 0,-1 0,1 0,0 0,-1 0,1 0,0 1,3 2,8 7,0 0,-1 2,15 16,-27-27,8 8,9 8,-1 2,-1 0,-1 0,0 2,15 31,-28-49,0 0,0 1,0-1,-1 1,1 0,-1-1,-1 1,1 7,-1-12,0 1,0 0,0 0,0 0,0-1,0 1,-1 0,1 0,0-1,-1 1,1 0,-1 0,1-1,0 1,-1-1,0 1,1 0,-1-1,1 1,-1-1,-1 1,0 0,0 0,1-1,-1 1,0-1,0 0,0 1,0-1,0 0,0 0,0 0,0-1,0 1,-2-1,-8-2,0 0,0-1,0 0,1-1,0 0,0-1,0 0,-15-12,19 9,16 10,18 9,20 31,-40-33,1-1,0 0,-1-1,2 0,-1 0,16 8,-22-14,0 1,0 1,0-1,0 0,0 0,0 1,0-1,0 1,-1-1,1 1,-1 0,1 0,-1 0,0 0,1 0,-1 0,0 0,0 0,0 0,-1 0,1 1,0-1,-1 0,0 1,1-1,-1 0,0 4,-1 5,-1 0,0-1,-1 1,-7 20,-4 24,14-52,0-1,-1 1,1-1,0 0,-1 0,0 1,1-1,-1 0,0 0,0 1,0-1,0 0,0 0,-1 0,1-1,-1 1,1 0,-1 0,0-1,0 1,1-1,-1 1,-4 1,0-1,0-1,-1 1,1-1,0 0,-1-1,1 0,-12 0,-15-1,-1-2,1-1,1-2,-1 0,-58-22,78 24,1 0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37:01.11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131 713,'2'0,"0"0,0 0,-1 0,1 0,0 0,0 0,0-1,0 1,0 0,0-1,-1 0,5-1,-6 2,0-1,0 1,0-1,0 1,0-1,0 1,0 0,0-1,0 1,0-1,0 1,0 0,0-1,0 1,-1 0,1-1,0 1,0-1,0 1,-1 0,1-1,0 1,0 0,-1-1,1 1,0 0,0 0,-1-1,1 1,0 0,-1 0,1 0,-1-1,0 1,-49-26,37 20,5 3,-1-1,1 0,0 0,1 0,-14-11,19 12,-1 0,0 0,1 0,0-1,-1 1,1-1,1 0,-1 1,0-1,1 0,0 0,0 0,0 0,0 0,1-8,-1-18,2 1,1-1,1 1,12-47,-2 6,-6 28,0-6,3-1,15-48,-23 92,-1 1,1-1,-1 1,1 0,0 0,1 0,-1 0,1 0,0 0,0 0,0 1,0 0,5-4,-6 6,0 0,1 1,-1-1,1 1,-1-1,1 1,-1 0,1 0,-1 0,1 0,-1 0,1 1,-1-1,1 1,-1 0,0-1,1 1,-1 0,0 1,0-1,1 0,-1 1,0-1,0 1,2 2,236 176,-213-169,-15-8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37:01.44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2,'52'0,"-9"-1,1 2,77 11,-76-4,-22-5,-1 1,1 2,-1 0,40 17,-51-17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37:06.75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1983 779,'-23'2,"0"1,1 2,-1 0,-25 9,8-2,-126 31,88-24,-135 49,171-50,2 0,0 3,-68 47,71-38,2 1,1 2,1 1,2 1,-29 44,-80 103,-267 414,406-595,-62 95,4 3,-63 145,106-204,1 1,2 1,2 0,2 0,-7 69,9-47,4-47,1 1,0 0,2 0,0-1,4 35,2-24,-2-4,1 0,1 0,15 36,93 193,-84-187,19 35,-7-29,90 119,-3-26,-98-130,65 56,-39-39,-39-39,-1-1,2 0,0-2,36 16,-35-17,111 53,229 95,-72-54,-276-99,447 137,-280-97,193 37,-362-80,405 51,-102-33,-174-11,110 2,-11-12,354 4,-389 6,114 3,74-9,399-6,36-70,-272-23,-318 30,-178 49,24-9,0-4,102-56,-139 63,-1-2,-2-2,0-2,-2-2,40-40,-59 50,-2 0,0-1,-2-1,0-1,-2 0,-1-1,0 0,-2-2,-2 1,10-36,-7 1,-3-1,-2 0,-4-1,-1 0,-4 1,-12-91,-11 4,-67-224,-43-119,127 465,-74-254,58 217,-2 1,-43-76,27 62,15 28,-48-71,-2 15,-4 3,-178-176,139 175,-5 4,-4 7,-3 4,-148-71,64 52,-294-103,-33 51,-286 12,-315 87,1077 61,-184 0,-325 42,401-14,126-19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37:24.08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412 1,'-5'0,"0"1,0 0,0 0,1 0,-1 1,0 0,1-1,-1 2,1-1,0 0,-6 5,-46 39,34-26,2-2,0 1,2 1,1 0,0 2,1 0,2 0,-21 43,11-12,3 2,-21 86,34-112,1 1,2 1,1-1,1 1,2-1,1 1,6 46,-3-64,1-1,0 0,1 0,0 0,1-1,0 1,1-1,0-1,1 1,12 11,11 10,58 45,-55-49,45 26,-67-45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37:29.34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487 1,'-2'5,"0"0,-1-1,0 1,0 0,0-1,0 0,-1 0,1 0,-1 0,0 0,0-1,-7 4,-2 5,-134 118,91-78,37-37,2 2,0 0,0 1,-16 25,13-14,0 1,3 1,0 1,-17 49,31-71,1 0,0 0,0 1,1-1,0 0,1 1,0-1,3 18,-2-23,0 0,0 0,1 0,0 0,0 0,0 0,0 0,1 0,0-1,-1 1,2-1,-1 0,1 0,-1 0,1 0,0-1,0 1,6 2,83 48,-83-47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37:29.82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0,'8'1,"0"0,0 0,-1 0,1 1,0 0,-1 1,1-1,-1 2,0-1,0 1,8 5,9 9,37 33,-24-18,-20-15,0 0,-2 1,0 0,-1 2,-1-1,-1 2,0 0,-2 0,-1 1,-1 0,0 0,-2 1,-1 0,2 26,-5-19,-1 0,-2 1,-1-1,-2 0,-1 0,-1 0,-2-1,-1 1,-1-2,-17 34,20-47,-9 17,0 0,-2 0,-26 32,37-55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37:32.36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17 1,'3'1,"-1"1,0 0,1 0,-1 0,0 0,-1 1,1-1,0 1,-1-1,1 1,-1-1,0 1,0 0,1 3,4 6,0-3,1 0,1 0,-1-1,1 0,16 13,-18-17,0 0,-1 1,1 0,-1 0,0 0,0 0,-1 1,0 0,0 0,0 0,-1 1,0-1,0 1,0 0,-1 0,2 9,12 138,-15-150,0-1,0 0,-1 0,1 0,-1 0,0 0,1 0,-2 0,1-1,0 1,0 0,-1 0,0 0,1 0,-1 0,-2 4,1-10,0 1,0-1,0 0,0 0,0 0,1 0,0 0,-1 0,1 0,-1-4,-3-32,5 34,0 0,0 0,-1-1,0 1,0 0,0 0,-1 0,1 0,-1 0,-5-7,7 11,-1 1,0 0,0-1,-1 1,1 0,0 0,0 0,0 0,0 0,0 0,0 0,0 1,0-1,0 0,0 0,0 1,0-1,0 1,1-1,-1 1,0-1,0 1,0-1,0 1,1 0,-1 0,0-1,1 1,-1 0,0 0,1 0,-1 1,-24 30,7-8,0-1,-2 0,-23 20,43-42,0-1,-1 1,1-1,0 1,-1 0,1-1,0 1,0 0,0-1,0 1,0 0,0-1,0 1,0 0,0-1,0 1,0 0,0 0,0-1,0 1,0-1,1 1,-1 0,0-1,1 1,-1 0,0-1,1 1,-1-1,1 1,-1-1,1 1,-1-1,2 1,25 23,-13-11,-4-3,0 2,-1-1,-1 1,1 1,-2 0,0 0,-1 0,6 16,-12-27,1-1,-1 1,1 0,-1 0,1 0,0-1,0 1,0 0,0-1,0 1,0-1,0 1,1-1,-1 0,0 1,1-1,-1 0,1 0,0 0,-1 0,1 0,0 0,1 0,0-1,0 0,-1 0,1 0,-1 0,1 0,0-1,-1 1,1-1,-1 0,0 0,1 0,-1 0,0 0,5-3,6-5,-1-1,1 0,-2-1,13-15,-21 23,74-94,-24 27,-52 70,-1-1,1 1,-1-1,1 1,-1-1,1 0,-1 1,0-1,1 0,-1 1,0-1,1 0,-1 0,0 1,0-1,0 0,0 1,0-1,1 0,-1 0,-1 0,1 1,0-1,0 0,0 0,0 1,0-1,-1 0,1 1,0-1,-1 0,1 1,0-1,-1 0,-1-1,-1 0,1 1,0-1,0 1,-1-1,1 1,-1 0,1 0,-1 0,-3 0,-71-10,73 11,-53-2,41 2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37:33.67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223 1,'1'0,"1"1,0-1,0 1,0-1,0 1,-1 0,1 0,0 0,0 0,-1 0,1 0,-1 0,1 0,-1 1,0-1,1 1,-1-1,0 1,0-1,0 1,0 0,0 0,0-1,-1 1,1 0,-1 0,1 0,-1 0,0 0,1-1,-1 1,0 3,1 12,0 1,-3 29,1-28,0 22,-13 72,12-104,0 0,0 1,1-1,1 1,-1-1,1 1,1-1,0 1,1-1,-1 0,2 1,-1-1,1 0,1 0,-1-1,2 1,7 12,-18-25,0 1,-1-1,1 1,-1 1,-11-4,-15-6,0-4,1-1,0-2,2-1,-30-25,60 45,0 0,0-1,-1 1,1 0,0 0,0 0,0 0,-1 0,1 0,0 0,0-1,0 1,0 0,0 0,-1 0,1 0,0-1,0 1,0 0,0 0,0 0,0-1,0 1,0 0,0 0,0-1,0 1,0 0,0 0,0 0,0-1,0 1,0 0,0 0,0-1,0 1,0 0,0 0,0 0,0-1,0 1,0 0,0 0,1 0,-1 0,0-1,0 1,0 0,0 0,0 0,1 0,-1 0,0-1,0 1,1 0,18-4,25 6,-38 0,1 0,-1 0,1 1,-1-1,0 1,0 1,0-1,-1 1,1 0,-1 0,0 1,0 0,-1-1,1 2,-1-1,0 0,0 1,-1 0,1 0,-1 0,-1 0,1 0,-1 1,0-1,1 11,2 1,-1 1,-1 0,-1 0,0 0,-1 0,-2 0,0 0,0 0,-6 22,5-35,1 0,1 0,-1 1,1-1,0 0,0 0,1 0,1 7,-2-12,0 0,1-1,-1 1,0 0,1 0,-1 0,0-1,1 1,-1 0,1 0,-1-1,1 1,-1 0,1-1,-1 1,1-1,0 1,-1-1,1 1,0-1,0 1,-1-1,1 0,1 1,0-1,-1 0,1-1,0 1,-1 0,1-1,0 1,-1-1,1 0,-1 0,1 1,-1-1,0 0,1 0,-1 0,0-1,1 1,-1 0,1-2,91-108,-64 74,49-50,20-11,-109 95,-23 6,-39 8,49-6,-1-1,0-1,0-2,-42-2,21 0,30 1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38:53.08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0 655,'149'-20,"-114"20,12-2,1 3,83 12,51 17,-91-9,99 11,-134-24,36 2,4 1,-43-4,102 13,-95-12,21 1,105 10,-68-10,4 0,-94-7,19-2,-45 0,0 0,0-1,0 1,0-1,0 0,0 1,0-1,-1 0,1 0,0 0,0 0,-1-1,1 1,-1 0,1-1,-1 1,1-1,-1 1,1-3,12-21,-2 1,-1-2,-1 0,-1 0,-1-1,6-34,-7 5,-1 1,-4-64,-1 63,13-92,-9 95,-4 39,0-1,1 1,0-1,1 1,9-24,-12 38,1-1,0 0,-1 1,1-1,0 0,-1 1,1-1,0 1,0-1,0 1,0 0,-1-1,1 1,0 0,0 0,0-1,0 1,0 0,0 0,0 0,0 0,0 0,0 0,0 0,0 1,-1-1,1 0,0 1,0-1,0 0,0 1,0-1,-1 1,1-1,0 1,0-1,-1 1,1 0,1 0,38 32,-32-27,69 56,82 72,-149-125,1-1,-1 0,24 11,-26-14,1-1,-1 1,0 0,-1 1,1 0,-1 0,0 1,-1-1,8 11,-13-17,-1 1,0 0,1 0,-1-1,0 1,0 0,1 0,-1 0,0-1,0 1,0 0,0 0,0 0,0 0,0-1,-1 1,1 0,0 0,0 0,-1-1,1 1,0 0,-1 0,1-1,0 1,-1 0,1-1,-1 1,0 0,1-1,-1 1,1-1,-1 1,0-1,1 1,-1-1,0 0,0 1,-1 0,-40 15,26-10,-143 59,139-52,0 0,1 2,1 0,0 1,1 0,1 2,0 0,2 1,-18 27,-79 83,-21 66,-42 32,152-193,-18 24,38-55,0 0,-1-1,0 1,1-1,-1 1,0-1,0 0,0 0,0 0,-1-1,1 1,0-1,-1 0,1 0,-5 1,8-2,-1 0,1 0,0 0,0 0,-1 0,1 0,0 0,-1 0,1 0,0 0,-1 0,1 0,0 0,0 0,-1 0,1 0,0 0,0 0,-1-1,1 1,0 0,0 0,-1 0,1 0,0-1,0 1,0 0,-1 0,1-1,0 1,0 0,0 0,0-1,-1 1,1 0,0 0,0-1,0 1,0-1,4-14,11-13,10-8,-2-2,-1 0,29-75,-41 90,8-25,-2-1,12-64,-16 58,32-85,-22 82,-2 0,-3-1,13-77,-29 129,0-1,0 1,1 0,0-1,4-10,-4 15,0 0,1 0,-1 0,1 0,-1 0,1 1,0-1,0 1,0 0,0 0,0 0,0 0,6-1,10-7,1 0,-2-1,0-1,0-1,-1 0,-1-2,0 1,-1-2,0 0,-1-1,11-19,-16 19,-9 17,0 0,0 0,0 1,0-1,0 0,0 0,1 0,-1 0,0 0,0 0,0 0,0 0,0 0,0 0,0 0,0 0,1 0,-1 0,0 0,0 0,0 0,0 0,0 0,0 0,0 0,1 0,-1 0,0 0,0 0,0 0,0 0,0 0,0 0,0 0,0 0,1 0,-1 0,0 0,0 0,0 0,0 0,0 0,0 0,0-1,13 27,-3-13,1 0,0-1,0 0,1 0,1-2,15 12,24 20,-11-4,-2 2,-1 2,40 57,-74-92,-1-1,0 1,-1 0,1 0,-1 0,-1 0,2 8,13 41,88 133,-99-181,41 78,-46-84,1 0,-1 0,1 0,-1 0,0 0,0 0,0-1,0 1,0 0,0 0,0 0,-1 0,1 0,-1 0,0 0,1-1,-1 1,0 0,0 0,0-1,0 1,0-1,-1 1,1-1,0 1,-1-1,1 0,-1 1,1-1,-1 0,0 0,1 0,-1 0,-3 0,-10 6,0 0,0-2,-22 6,7-2,-21 15,-10 3,2-6,1 2,-64 36,9-4,42-25,18-8,-65 39,77-40,-64 26,-1 0,105-46,-1 0,1 0,-1-1,0 1,1 0,-1-1,0 1,0-1,0 0,1 0,-1 1,-3-1,4-1,1 1,0 0,-1 0,1 0,-1 0,1-1,0 1,-1 0,1 0,0-1,-1 1,1 0,0-1,-1 1,1 0,0-1,0 1,-1-1,1 1,0 0,0-1,0 1,0-1,0 1,-1-1,1 1,0-1,0 1,0 0,0-2,1-2,0 0,0 0,0 0,0 0,1 0,-1 0,1 0,4-6,12-27,-2-1,-1 0,-1-1,-3-1,-1 0,4-41,18-65,-22 93,-2-1,-2 0,-2 0,-6-84,6-84,14 111,-18 108,0 0,1 0,-1 0,1 0,0 0,0 1,0-1,0 0,0 0,0 0,1 1,0-1,-1 1,1-1,0 1,0 0,0 0,0 0,6-4,2 0,0 0,0 1,23-9,-3 2,24-8,-43 16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3:57:42.56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146 152,'-1'-2,"0"1,0-1,0 1,0-1,0 1,0-1,0 1,0 0,-1-1,1 1,0 0,-1 0,1 0,-1 0,0 0,-2 0,-33-18,31 17,4 1,1 0,-1 1,0-1,1 1,-1-1,0 1,1 0,-1 0,0 0,0 0,1 0,-1 0,0 1,0-1,1 0,-1 1,0-1,1 1,-1 0,0 0,1-1,-1 1,-1 2,0-1,0 1,1-1,-1 1,1 0,-1 0,1 0,0 0,0 0,0 1,0-1,-1 5,2-6,0 1,0-1,0 1,0-1,1 1,-1-1,0 1,1 0,0-1,0 1,0 0,0-1,0 1,1 0,-1-1,1 1,-1-1,1 1,0-1,0 1,0-1,0 1,1-1,-1 0,1 0,-1 0,1 0,0 0,0 0,0 0,0 0,0-1,0 1,0-1,1 1,3 0,20 5,0-1,0-1,1-2,49 1,-65-5,0 0,0 0,-1-1,1-1,-1 1,1-2,-1 1,0-1,10-6,4-4,0-1,28-24,-48 36,0 0,-1-1,1 0,-1 0,0 0,0 0,0 0,-1 0,0-1,1 1,-1-1,-1 0,1 0,-1 0,0 0,0 0,0 0,-1 0,0-10,0 12,-1 0,1 0,-1 0,1 0,-1 1,0-1,0 0,-1 0,1 0,0 1,-1-1,0 1,0-1,1 1,-1-1,-1 1,1 0,0 0,0 0,-1 1,1-1,-1 0,0 1,1 0,-1-1,0 1,0 0,0 0,0 1,0-1,0 1,0-1,-4 1,-14-1,1 1,0 1,0 0,-31 8,35-5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38:23.25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4 941,'5'-2,"0"1,0-1,0 0,-1-1,1 1,-1-1,1 0,-1 0,6-5,4-3,4-3,0 0,-1-1,-1-1,0-1,-1 0,-1-1,16-26,70-145,-62 109,-29 64,-3 4,1 0,-1 0,-1-1,0 0,-1 0,-1 0,3-17,-6 29,0 0,0 0,0-1,0 1,0 0,-1 0,1-1,0 1,-1 0,1 0,-1 0,1 0,-1-1,0 1,1 0,-1 0,0 0,0 0,0 1,0-1,0 0,0 0,0 0,-1 0,-1 0,0 0,0-1,0 1,-1 1,1-1,0 0,0 1,-1 0,-3-1,-9 2,-1 1,-30 6,39-6,-84 7,69-8,1 0,-35 8,55-9,-33 7,33-7,0 1,0-1,1 0,-1 0,0 0,0 0,1-1,-1 1,0 0,0-1,1 1,-1-1,0 1,1-1,-1 0,-2-2,4 3,0-1,-1 1,1-1,0 1,0-1,0 0,0 1,0-1,1 1,-1-1,0 1,0-1,0 0,0 1,1-1,-1 1,0-1,0 1,1-1,-1 1,0 0,1-1,-1 1,1-1,-1 1,1 0,-1-1,0 1,1 0,-1-1,1 1,0 0,-1 0,1-1,-1 1,1 0,-1 0,1 0,0 0,25-10,-25 9,27-10,-1-2,-1 0,0-2,0-1,-2-1,0-1,-1-1,31-34,-10-1,-36 42,1 0,0 0,1 1,22-19,-32 30,1-1,0 0,0 0,0 1,0-1,0 0,0 1,0-1,0 1,0 0,0-1,1 1,-1 0,0 0,0-1,0 1,0 0,0 0,1 0,-1 0,0 1,0-1,0 0,0 0,0 1,0-1,2 1,-1 1,0-1,-1 1,1 0,-1 0,1-1,-1 1,0 0,0 0,1 0,-1 1,-1-1,2 4,1 5,0 1,-1 0,-1-1,1 17,-2-17,1 1,0 0,1-1,1 1,0-1,0 0,1 0,0 0,1 0,0-1,1 0,7 10,-13-19,0-1,0 0,1 0,-1 0,0 1,0-1,1 0,-1 0,0 1,0-1,0 0,0 0,1 1,-1-1,0 0,0 1,0-1,0 0,0 1,0-1,0 0,0 1,0-1,0 0,0 1,0-1,0 0,0 1,0-1,0 0,0 0,0 1,-1-1,1 0,0 1,0-1,0 0,0 0,-1 1,1-1,0 1,-18 0,-27-9,40 7,-31-5,-1 2,0 1,0 2,-61 6,22 12,62-15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39:29.28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499 0,'-7'1,"0"0,0 0,0 0,1 1,-1 0,1 0,-1 1,1 0,0 0,-12 8,-55 47,59-45,-17 16,1 1,1 2,2 1,1 1,2 2,2 0,1 1,-20 48,29-58,1 1,2 0,0 1,2 0,1 0,-2 34,1-4,4-43,1 0,0 0,2 0,0 0,0 0,1 0,6 26,2-7,23 57,-26-78,1 0,1 0,0-1,1 0,0-1,18 19,-15-18,1 0,1-1,0-1,0 0,1-1,28 14,-31-18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39:33.75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490 85,'-29'1,"0"-2,1-1,-1-1,0-1,-43-13,-2-2,51 14,0-1,-44-18,66 23,0 1,0-1,0 1,0-1,0 1,0-1,0 1,0 0,0 0,0-1,-1 1,1 0,0 0,0 0,0 1,0-1,-1 0,1 0,0 0,0 1,0-1,0 1,0-1,0 1,-2 0,1 1,1 0,0 0,-1-1,1 1,0 0,0 0,0 0,0 0,1 0,-1 0,1 1,-1-1,0 2,0 13,0 0,1-1,2 20,-1-16,2 56,-5 201,-3-245,-11 43,0 3,12-59,3-16,0 0,1 0,-1 0,1 1,-1-1,1 0,0 0,0 0,1 1,0 4,0-7,0 1,0-1,1 0,-1 1,0-1,1 0,-1 0,1 0,-1 0,1 0,-1 0,1-1,-1 1,1 0,0-1,-1 0,1 1,0-1,0 0,-1 1,1-1,0 0,0-1,1 1,63 7,-1 3,85 23,-135-28,-2 1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39:34.50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0 756,'5'-1,"-1"0,1 0,-1 0,1 0,-1-1,0 0,0 0,0 0,0 0,0-1,0 0,0 1,-1-1,1-1,4-5,3-3,-1-1,0 0,9-15,89-149,-87 140,-1-2,-2 0,22-72,16-74,-55 180,0 1,1-1,-2 1,1-1,0 1,-1-1,0 0,0 1,0-1,-2-8,2 12,-1 1,1 0,0 0,0 0,0 0,0-1,0 1,0 0,0 0,0 0,0 0,-1 0,1 0,0-1,0 1,0 0,0 0,0 0,-1 0,1 0,0 0,0 0,0 0,0 0,-1 0,1 0,0 0,0 0,0 0,0 0,-1 0,1 0,0 0,0 0,0 0,0 0,-1 0,1 0,0 0,0 0,0 0,0 0,-1 1,1-1,0 0,0 0,0 0,0 0,0 0,0 0,0 1,-1-1,1 0,0 0,0 0,-10 16,-4 15,-35 112,44-129,-1 1,-14 24,14-29,0 0,1 0,1 1,0 0,0 0,-2 13,-11 45,10-45,1 0,-4 34,10-52,-1 0,1 0,0 0,1 1,-1-1,1 0,1 0,-1 0,1 0,0-1,0 1,0 0,1-1,5 8,-5-9,0-1,0 0,1 0,0-1,-1 1,1 0,0-1,0 0,1 0,-1-1,0 1,9 1,21 10,-24-7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39:34.86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2 388,'-1'-23,"1"0,1 0,1-1,2 1,0 1,14-45,-11 46,-1-1,6-40,-1 1,-8 45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39:35.20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0,'45'1,"1"1,53 10,44 3,-126-11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39:35.59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1 153,'0'-4,"1"0,0 1,0-1,1 0,-1 0,1 0,0 1,0-1,0 1,0 0,1-1,-1 1,1 0,0 0,0 1,3-4,61-43,-53 39,2-2,15-8,-30 20,0 0,0 0,-1 0,1 0,0 0,0 0,0 0,0 0,-1 1,1-1,0 0,0 0,0 1,-1-1,1 1,0-1,-1 1,1-1,0 1,-1-1,1 1,-1 0,1-1,-1 1,1 0,-1-1,1 1,-1 0,0 0,1-1,-1 1,0 0,0 0,1 0,-1-1,0 1,0 0,0 2,7 30,-1 1,-2 0,-1 0,-2 0,-5 59,1-77,0-1,-2 1,0-1,-7 16,0 2,2 0,-8 56,16-74,0-1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39:35.98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0,'4'1,"-1"-1,1 1,-1 0,0 0,1 1,-1-1,0 1,0-1,0 1,0 0,0 0,-1 0,1 1,0-1,-1 1,0-1,1 1,-1 0,0 0,-1 0,1 0,0 0,-1 0,0 1,0-1,0 0,0 1,0-1,-1 1,1 4,0-4,0 0,-1 0,1 0,-1 0,0 0,0 0,0 0,-1 0,1 0,-1 0,0 0,0 0,0 0,-1 0,1-1,-1 1,0 0,0-1,-1 0,1 1,-1-1,1 0,-1 0,0 0,0-1,-6 5,-2-3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39:36.73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0 374,'13'-1,"0"0,-1-1,1 0,-1-1,0 0,0-1,0 0,0-1,-1-1,0 0,0 0,13-10,11-12,-2 0,35-39,-41 40,-23 22,1-1,-1 1,-1-1,1 0,-1 0,1 0,-2 0,1 0,-1-1,0 0,0 1,-1-1,1-8,-1 13,-1-1,0 0,0 1,0-1,0 1,0-1,-1 1,1-1,-1 1,0-1,1 1,-1-1,0 1,-1 0,1-1,0 1,0 0,-1 0,0 0,1 0,-1 0,0 0,0 1,0-1,0 1,0-1,0 1,-1 0,1-1,0 1,-1 0,1 1,0-1,-1 0,1 1,-1-1,-2 1,0-1,0 1,0 0,0 0,0 0,0 1,0 0,0 0,0 0,1 0,-1 1,0 0,1 0,-1 0,1 0,0 1,0 0,0 0,-6 5,7-5,1 0,0-1,-1 2,1-1,1 0,-1 0,0 0,1 1,-1-1,1 1,0-1,0 1,1 0,-1-1,1 1,0 0,0-1,0 1,0 0,1-1,-1 1,1 0,0-1,0 1,3 6,-3-8,1 0,0 0,-1 0,1 0,0 0,0 0,0-1,0 1,1-1,-1 1,0-1,1 0,-1 0,1 0,-1 0,1 0,-1-1,5 1,58 8,-43-7,12 2,-14-2,1 1,-1 0,0 2,21 7,72 24,-82-26,-26-9,0 0,1 1,-1-1,0 1,0 0,0 1,7 4,-12-7,1 1,0 0,-1-1,1 1,-1-1,1 1,-1 0,0-1,1 1,-1 0,0-1,1 1,-1 0,0 0,0-1,0 1,0 0,0 0,0 0,0-1,0 1,0 1,-1 0,1 1,-1-1,0 0,-1 0,1 0,0 0,0 0,-1 0,1 0,-4 3,-74 89,71-84,-1 0,1 0,1 1,0 0,-6 14,8-14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39:38.12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1,'3'0,"4"0,5 0,2 0,3 0,1 0,1 0,1 0,-1 0,0 0,0 0,-6 0,-6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3:57:46.09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1 365,'-1'-11,"1"1,1 0,0 0,1 0,-1 0,7-18,-5 22,0 1,0-1,1 0,0 1,0-1,0 1,0 0,1 1,0-1,0 1,8-5,13-10,-12 7,0 2,1 0,31-15,-41 23,0 0,0 1,0-1,0 1,0 0,0 1,0-1,0 1,0 0,0 0,0 1,0-1,0 1,0 0,0 0,0 1,0 0,6 3,5 3,0 0,-1 1,-1 1,0 0,20 19,-29-24,0 1,0 0,-1 0,1 0,-1 0,-1 1,1-1,-1 1,0 0,-1 0,0 0,0 1,0-1,-1 0,1 11,-2-7,0 0,0 0,-1-1,-1 1,-4 18,5-25,0-1,-1 1,1-1,-1 0,1 1,-1-1,0 0,0 0,-1 0,1-1,0 1,-1 0,0-1,0 0,1 1,-1-1,-1 0,1-1,0 1,-7 2,7-4,0 1,-1-1,1 0,0 0,-1 0,1-1,0 0,0 1,-1-1,1 0,0 0,0 0,0-1,0 1,0-1,0 0,1 0,-1 0,0 0,1 0,0-1,-1 1,1-1,0 1,0-1,-2-4,-2-2,0 0,1 0,0-1,0 1,1-1,-6-21,9 28,1 0,0 0,0 0,0 0,0 0,0 0,0 0,1 0,-1 0,1 0,0 0,0 0,0 0,1 1,-1-1,0 0,1 1,0-1,0 1,0-1,0 1,0 0,3-3,0 1,1 0,-1 1,1-1,0 1,0 0,0 1,0-1,0 1,13-2,-18 4,0 0,1 0,-1 0,1 0,-1 0,0 0,1 1,-1-1,0 1,1-1,-1 1,0-1,0 1,1 0,-1 0,0-1,0 1,0 0,0 0,0 0,0 0,0 0,0 0,-1 1,1-1,0 0,-1 0,1 1,-1-1,1 0,-1 1,1-1,-1 0,0 1,0-1,0 0,0 1,0 2,0 67,-1-55,1 9,-1-1,-1 1,-1 0,-1 0,-2-1,0 0,-17 41,22-64,1-1,-1 1,1-1,-1 1,1 0,-1-1,1 1,0 0,-1 0,1-1,0 1,-1 0,1 0,0-1,0 1,0 0,0 0,0 0,0-1,0 1,0 0,0 0,0 0,0-1,1 1,-1 0,0 0,0-1,1 1,-1 0,1-1,-1 1,0 0,2 0,-1-1,0 0,1-1,-1 1,0-1,1 1,-1-1,0 0,0 1,1-1,-1 0,0 0,0 0,0 0,0 0,0 0,0 0,0 0,-1 0,2-3,99-154,-62 95,-11 24,1 0,37-37,-61 72,1-1,0 1,-1 0,1 0,1 1,-1 0,0 0,1 0,0 1,-1-1,1 2,0-1,0 1,0 0,0 1,0-1,0 1,0 1,0-1,13 4,3 1,1 0,-1 2,-1 1,39 19,-47-20,-1 1,-1 0,1 0,-1 2,-1 0,0 0,0 1,11 15,-17-20,-1-1,0 1,0 0,-1 0,0 0,0 0,0 1,-1-1,0 1,0 0,-1 0,1 0,-1 0,-1 0,0 0,0 0,0 0,-1-1,-2 13,-1-4,3-11,0 1,0-1,0 0,-1 0,1 1,-1-1,0 0,0 0,-5 6,6-10,1 0,0 0,-1 0,1 0,0 0,0 0,-1 0,1 0,0-1,-1 1,1 0,0 0,0 0,-1 0,1 0,0 0,0-1,0 1,-1 0,1 0,0 0,0-1,0 1,0 0,-1 0,1-1,0 1,0 0,0 0,0-1,0 1,0 0,0-1,0 1,0 0,0 0,0-1,0 1,0 0,0 0,0-1,0 1,0 0,0-1,0 1,0 0,0 0,0-1,0 1,1 0,-1-1,1-17,50-101,-43 99,1 0,1 1,1 0,0 0,2 1,0 1,1 0,29-28,32-40,9-8,-71 79,-11 13,-1-1,0 1,1 0,-1 0,1-1,-1 1,1 0,-1 1,1-1,0 0,0 0,-1 1,1-1,0 1,0 0,0-1,0 1,-1 0,1 0,0 0,0 0,0 0,0 1,0-1,-1 1,1-1,0 1,0-1,-1 1,1 0,0 0,-1 0,1 0,-1 0,1 0,-1 1,1-1,-1 0,2 3,7 7,0 1,-1 0,0 1,7 14,1 1,13 13,70 73,-95-109,-1 1,0-1,0 1,0 0,0 0,-1 1,0-1,-1 1,1-1,-1 1,-1 0,3 12,-3-6,0 0,-1 0,0 0,-1 0,-4 24,5-36,0-1,0 0,-1 0,1 1,0-1,0 0,0 1,0-1,0 0,0 0,0 1,0-1,0 0,0 1,0-1,0 0,0 0,0 1,0-1,0 0,0 1,1-1,-1 0,0 0,0 1,0-1,0 0,1 0,-1 1,0-1,0 0,0 0,1 0,-1 0,0 1,0-1,1 0,-1 0,0 0,0 0,1 0,15-4,21-21,-30 20,12-7,1 0,0 1,1 1,26-8,-13-1,5 0,-20 14,0-1,0 0,-1-1,0-1,0 0,-1-2,0 0,-1-1,0-1,24-22,-40 35,-1-1,1 0,0 0,0 0,0 0,0 0,0 0,-1 0,1 0,0 0,0 0,0 0,0 0,0 0,-1 0,1-1,0 1,0 0,0 0,0 0,0 0,0 0,-1 0,1 0,0 0,0 0,0 0,0-1,0 1,0 0,0 0,0 0,0 0,0 0,0 0,-1 0,1-1,0 1,0 0,0 0,0 0,0 0,0 0,0-1,0 1,0 0,0 0,0 0,0 0,0 0,0-1,1 1,-1 0,0 0,0 0,0 0,0 0,0 0,0 0,0-1,0 1,-23 5,-26 11,12 1,-48 28,73-38,0 2,0-1,1 1,0 1,0 0,1 1,-12 15,4 4,-26 62,42-88,0-1,1 0,0 1,0-1,0 1,0 0,0-1,1 1,0 0,0-1,0 1,0 3,0-6,1 0,-1 0,0-1,0 1,1 0,-1-1,0 1,1-1,-1 1,1 0,-1-1,1 1,-1-1,1 1,-1-1,1 0,0 1,-1-1,1 0,0 1,-1-1,1 0,1 1,0-1,1 0,-1 0,1 0,-1 0,0 0,1 0,-1-1,0 1,1-1,-1 0,2-1,16-5,-10 2,0 2,0-1,0 1,0 1,0 0,19-2,-20 4,0-1,0 0,0-1,0 0,0 0,-1-1,1-1,-1 1,1-1,-1 0,0-1,-1 0,1 0,-1-1,0 0,0 0,-1-1,0 0,0 0,-1 0,1-1,5-10,-4 3,0 0,-1 0,-1 0,0 0,-1-1,0 0,-1 0,-1 0,-1 0,0-1,-3-30,2 46,0 0,0 0,0 0,0 0,0 0,0 0,-1 0,1 0,0 0,0 0,-1 0,1 0,-1 0,1 0,-1 1,1-1,-1 0,1 0,-1 0,0 1,1-1,-1 0,0 1,-1-2,1 2,0 0,0 0,0 1,0-1,1 0,-1 1,0-1,0 0,0 1,0-1,0 1,1-1,-1 1,0-1,1 1,-1 0,0-1,1 1,-1 0,0 1,-3 3,1 0,-1 0,1 1,0-1,0 1,-3 11,2 16,1 0,2 0,1 0,6 40,-4-62,0 0,1 0,1 0,0 0,0-1,1 1,0-1,1 0,0-1,1 0,0 0,15 16,-7-11,0 0,1 0,0-2,1 0,1-1,22 11,-38-21,-1 0,1-1,0 1,-1-1,1 1,0-1,-1 1,1-1,0 0,0 0,-1 0,1 0,0 0,0-1,0 1,-1 0,1-1,0 1,-1-1,1 0,0 1,-1-1,1 0,-1 0,1 0,-1 0,0 0,1 0,-1-1,2-1,3-5,-1 0,1 0,-1-1,6-14,10-16,8 4,42-38,-50 54,0-2,-2 0,0-1,-1-1,27-48,-36 53,-6 10,1 1,-1-1,1 1,1 0,9-11,-11 15,0 1,0-1,0 1,1 0,-1 0,1 0,0 0,-1 1,1-1,0 1,0 0,0 0,0 1,0-1,5 1,-1 0,0 0,0 1,1 0,-1 0,0 1,0 0,0 1,0 0,-1 0,1 1,8 4,15 11,35 29,-33-24,-27-19,-1 0,1 0,-1 1,0 0,-1 0,1 1,-1-1,0 1,-1 0,1 0,-2 0,1 0,-1 1,0-1,0 1,-1 0,0-1,0 1,-1 0,0 0,0-1,-1 1,0 0,-1-1,1 1,-1-1,-1 1,1-1,-8 13,-9 22,14-29,0-1,-1 0,-11 17,17-29,0 0,-1 0,1 0,0 0,0 0,-1 1,1-1,0 0,0 0,-1 0,1 1,0-1,0 0,0 0,0 1,-1-1,1 0,0 0,0 1,0-1,0 0,0 0,0 1,0-1,0 0,0 1,0-1,0 0,0 1,0-1,0 0,0 0,0 1,0-1,0 0,0 0,0 1,1-1,-1 0,0 1,0-1,0 0,0 0,1 0,-1 1,0-1,0 0,0 0,1 1,19-4,21-12,81-57,-28 14,-61 37,-1-1,57-52,-52 42,-26 22,-1 0,-1 0,0-1,0 0,-1 0,0-1,-1 0,-1-1,0 0,0 0,6-25,-12 37,1 1,-1-1,0 0,0 0,0 1,0-1,0 0,1 0,-1 1,0-1,-1 0,1 0,0 0,0 1,0-1,0 0,-1 0,1 1,0-1,-1 0,1 1,0-1,-1 0,1 1,-1-1,0 0,-16 9,-23 39,34-39,-23 25,-1-2,-2-2,-1 0,-1-3,-57 36,-121 61,198-115,1 1,0 1,1 0,-1 0,2 2,0-1,0 1,-10 16,18-24,1 0,-1 0,1 1,0-1,0 1,0 0,0 0,1 0,0 0,0-1,0 1,1 1,-1-1,1 0,0 0,1 0,-1 0,1 0,0 0,0 0,1 0,0-1,0 1,0 0,0-1,0 1,1-1,0 0,6 7,3 1,0 0,1-1,0-1,0 0,1-1,26 13,-13-9,1-1,54 14,-38-14,97 20,-128-29,0-1,-1 2,22 7,-23-5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39:38.67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0 111,'8'0,"0"0,0-1,0 0,0 0,0-1,0 0,0 0,-1-1,1 0,9-6,-4 1,0-1,-1-1,0 0,15-17,-26 25,0 0,0 1,0-1,1 1,-1-1,1 1,-1 0,1-1,0 1,-1 0,1 0,0 0,0 0,0 1,0-1,-1 0,1 1,0 0,0-1,0 1,0 0,0 0,0 0,1 0,-1 0,2 1,-2 0,0 1,-1-1,1 1,0 0,-1 0,0 0,1 0,-1 0,0 0,0 0,0 0,0 0,0 1,0-1,-1 0,1 1,-1-1,0 0,1 1,-1-1,-1 5,1 38,-3 1,-1-1,-3 0,-12 45,-2 18,17-57,3-36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39:39.60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239 0,'9'2,"-1"-1,1 1,-1 0,0 1,1 0,-1 0,0 1,-1-1,1 2,-1-1,0 1,0 1,0-1,0 1,-1 0,0 1,-1-1,1 1,-1 0,-1 1,1-1,3 9,10 20,5 15,-16-22,-1 0,2 41,0-7,-4-33,2 45,-5 8,-4 75,-15-46,17-97,-1 0,-1 0,-1 0,0 0,-1 0,0-1,-1 0,-8 15,1-7,0 0,-2 0,0-1,-19 19,29-36,0 1,-1-1,1 0,-1-1,0 1,1-1,-1 0,-1 0,1-1,0 0,-1 0,1-1,-1 1,-7-1,-13 1,0-1,-35-4,0 0,26 3,20 0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39:41.13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839 0,'16'55,"-15"-37,-2 1,0-1,-1 0,-1 1,0-1,-2 0,-10 27,-9 42,-75 304,79-324,10-31,-1-1,-17 35,17-43,-13 44,17-48,-1 0,0 0,-17 29,-19 25,-73 119,11-52,89-124,-1-1,-1-1,0 0,-40 27,48-40,0 0,0 0,0-1,-1 0,-22 4,-16 5,38-9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39:55.77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380 170,'-1'-2,"1"1,-1-1,0 1,0-1,0 1,-1-1,1 1,0 0,0-1,-1 1,1 0,-1 0,1 0,-1 0,1 0,-3-1,-34-16,32 15,-9-5,-1-2,2 0,-1-1,1 0,1-1,-19-22,10 11,21 23,0-1,0 0,0 1,0-1,0 1,0-1,0 1,0-1,0 1,0 0,0-1,0 1,-1 0,1 0,0 0,0 0,0 0,0 0,0 0,0 0,-1 1,1-1,0 0,0 1,0-1,0 1,0-1,0 1,0-1,0 1,0 0,0-1,0 1,1 0,-1 0,0 0,0-1,0 3,-34 46,24-32,8-11,-1 0,1 0,0 0,0 1,1-1,0 1,0-1,1 1,0 0,0 0,0 7,3 85,1-44,-4-14,-1 1,-9 46,3-27,7-44,-1 1,-1-1,0 0,-10 28,10-35,0 1,1 0,0 0,1 0,0 0,1 14,0-11,0-1,-1 1,-5 21,5-34,1 1,0-1,-1 1,1-1,0 1,0-1,0 1,0-1,0 1,1-1,-1 1,0-1,1 1,-1-1,1 1,-1-1,1 1,0-1,-1 0,1 0,0 1,0-1,0 0,0 0,0 0,0 0,0 0,1 0,-1 0,0 0,1 0,-1-1,0 1,1 0,1 0,8 2,-1 0,1-1,-1 0,15 1,4 1,14 8,-30-9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39:56.67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0 581,'8'-1,"1"0,-1 0,0-1,0 0,0-1,0 0,-1 0,1 0,-1-1,0 0,12-9,10-9,35-36,-33 29,-8 9,-3 4,-2-1,0-1,0 0,28-42,-18 17,-11 18,25-50,-37 65,-2 0,1 0,-1 0,0-1,-1 1,-1-1,0 1,0-1,-1-11,0 21,1 0,-1 1,0-1,0 0,0 0,0 0,0 1,0-1,0 0,0 0,0 0,0 1,-1-1,1 0,0 0,-1 0,1 1,0-1,-1 0,1 1,-1-1,1 0,-1 1,1-1,-1 0,1 1,-1-1,0 1,1-1,-1 1,0 0,1-1,-1 1,0 0,0-1,1 1,-1 0,0 0,0 0,0-1,1 1,-1 0,0 0,0 0,0 1,0-1,1 0,-1 0,0 0,0 0,1 1,-1-1,0 0,0 1,1-1,-1 1,0-1,1 1,-1-1,0 1,1-1,-2 2,-49 45,39-35,10-10,-16 15,0 1,1 0,-19 28,32-41,0 1,1 0,0 0,0 0,1 0,-1 0,1 0,1 0,-1 1,1-1,0 1,1-1,-1 1,1 0,1-1,-1 1,3 11,8 27,-9-32,0 0,1-1,0 1,1-1,1 0,0 0,0 0,1 0,1-1,0 0,12 13,6 5,22 18,-37-38,-2-1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39:57.06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0,'4'1,"0"-1,0 1,0 0,0 0,0 1,0-1,0 1,0 0,-1 0,1 0,-1 1,1-1,-1 1,0-1,0 1,0 0,0 1,-1-1,1 0,-1 1,0-1,0 1,3 7,4 11,0 0,10 46,-14-50,2 6,-3-11,0 0,-1 1,0-1,-1 1,1 15,-3-27,0 1,0-1,-1 1,1-1,0 0,-1 1,1-1,-1 1,0-1,0 0,0 0,0 0,0 1,-1-1,1 0,-1 0,1-1,-1 1,1 0,-1 0,0-1,0 1,0-1,0 0,0 1,0-1,-1 0,1 0,0 0,-1-1,1 1,0-1,-1 1,1-1,-3 0,-10 2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39:58.27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6,'47'-2,"-33"0,-1 1,1 1,0 0,0 1,-1 0,1 1,22 7,-32-7,0 1,0 0,0 0,0 0,-1 0,1 1,-1-1,0 1,0 0,0 0,-1 0,1 1,-1-1,0 0,-1 1,1 0,-1-1,2 7,0 2,-1 0,0-1,-1 1,0 1,-2 20,1-26,-1 0,0-1,0 1,-1-1,0 0,0 1,-1-1,0 0,0 0,-1-1,-5 8,9-13,-1-1,0 1,1-1,-1 0,0 1,1-1,-1 0,0 0,0 1,1-1,-1 0,0 0,0 0,0 0,1 0,-1 0,0 0,0 0,1 0,-1-1,0 1,0 0,0 0,1-1,-1 1,0 0,1-1,-1 1,0-1,1 1,-1-1,1 1,-1-1,0 1,1-1,0 0,-1 1,1-1,-1 0,1 1,0-1,-1 0,1 0,0 1,0-1,-1-1,-1-2,1 1,-1-1,1 1,0-1,0 0,0 0,0 0,0-6,2 6,1 0,-1 0,1 0,-1 0,1 1,0-1,1 0,-1 1,1-1,-1 1,1 0,0 0,0 0,1 0,-1 1,5-4,68-38,-52 32,-16 7,0 1,0 0,1 1,-1 0,1 0,-1 1,1 0,0 0,15 0,-20 2,0 0,0 1,-1-1,1 1,0 0,0 0,-1 1,1-1,-1 1,1-1,-1 1,0 0,0 0,0 1,0-1,0 1,0-1,-1 1,1 0,-1 0,0 0,1 0,-1 1,2 6,14 24,-9-16,1 2,8 28,-15-40,-1 0,-1 1,0-1,0 0,-1 1,0-1,0 1,-1-1,-2 15,-8 12,9-27,16-28,41-48,-43 56,-1-1,0 0,-1 0,16-28,-22 33,0 1,0-1,1 1,0 1,1-1,-1 1,1 0,0 0,1 0,8-5,-12 9,-1 0,1 1,0-1,0 1,0 0,0 0,0 0,0 0,0 0,0 1,0-1,0 1,0 0,0 0,0 0,1 0,-1 0,0 1,0 0,0-1,0 1,0 0,0 1,0-1,-1 0,1 1,0 0,-1-1,4 4,29 24,-19-18,-1 2,-1 0,15 18,-24-26,-1 1,-1 0,1 0,-1 0,0 0,0 1,-1-1,1 1,-2-1,1 1,-1 0,1 13,-2 35,0-39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39:58.85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60 0,'2'1,"0"-1,-1 1,1-1,0 1,-1-1,1 1,-1 0,1 0,-1 0,1 0,-1 0,0 0,1 0,-1 0,0 1,0-1,0 0,0 1,2 2,19 37,-11-18,19 22,-3-4,38 73,-58-97,0 0,-1 0,-1 1,-1 0,0 0,-2 0,0 0,0 20,-2-24,-2 0,1 0,-2 0,0 0,0 0,-1 0,-1-1,0 0,-14 24,3-3,1-4,0 0,-21 28,-85 125,94-145,18-27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40:02.13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437 141,'-1'-2,"1"1,0 0,-1 0,1 0,-1 0,1 0,-1 0,0-1,1 1,-1 0,0 1,0-1,0 0,0 0,1 0,-1 0,0 1,-1-1,1 0,0 1,0-1,-2 0,-32-12,21 9,-8-4,-1 1,-24-4,36 9,-1 0,1 0,0-1,0-1,0 0,1 0,-1-1,1 0,0-1,0 0,1-1,0 0,-12-11,21 79,-17 55,9-69,-3 36,0 25,4-49,-2-2,5-35,1 0,0 25,4 380,-2-418,0 0,-1 0,0 0,0 0,-1-1,0 1,-7 13,-11 33,21-54,-1 0,1 0,0-1,0 1,0 0,0 0,0-1,0 1,0 0,0 0,0 0,0-1,0 1,0 0,0 0,1-1,-1 1,0 0,1-1,-1 1,1 0,-1-1,0 1,1 0,-1-1,1 1,0-1,-1 1,2 0,25 4,33-17,-56 11,20-6,-1 1,1 2,1 0,-1 2,26 0,61 3,-95-1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40:03.63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7 95,'-7'-3,"18"-4,16-4,-20 9,0-1,1 2,-1-1,0 1,1 0,-1 1,1 0,-1 0,1 0,-1 1,0 0,1 1,-1 0,0 0,8 3,-12-3,1-1,-1 1,0 0,0 0,0 1,0-1,0 1,-1-1,1 1,-1 0,1 0,-1 0,0 0,0 0,-1 1,1-1,-1 0,1 1,-1-1,0 1,-1 0,1-1,0 1,-1 0,0-1,0 1,0 0,0 0,-1-1,0 1,1 0,-3 4,-1 10,7-23,0 0,0 0,0 1,0-1,0 1,8-9,6 0,1 0,0 2,24-13,-25 16,-1-1,0-1,-1 0,0-1,16-15,-29 23,0 1,-1 0,1 0,0 1,1-1,-1 0,0 1,0-1,1 1,-1 0,1 0,-1 0,1 0,-1 0,1 0,0 1,-1-1,1 1,0 0,-1 0,1 0,0 0,0 0,-1 0,1 1,0-1,-1 1,1 0,-1 0,1 0,-1 0,1 1,-1-1,0 0,1 1,-1 0,0-1,0 1,0 0,3 4,2 3,-1-1,0 1,0 0,0 0,-1 1,-1 0,0 0,0 0,2 12,3 17,-3 0,-1 1,0 58,42-153,-28 27,0 1,2 0,1 2,1 0,1 2,2 0,30-21,-51 42,0-1,0 1,0 0,0 0,0 0,0 0,1 1,-1 0,0 0,1 1,-1 0,1 0,-1 0,1 0,6 2,-9-2,0 1,0-1,0 1,-1 0,1 0,0 0,0 0,-1 1,1-1,-1 1,1-1,-1 1,1 0,-1 0,0 0,0 0,0 0,0 1,0-1,-1 1,1-1,-1 1,1 0,-1-1,0 1,0 0,0 0,0 4,1 35,-3 61,-2-24,3-63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3:57:50.60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479 54,'0'-1,"-1"0,1 0,-1 0,1 0,-1 0,0 1,1-1,-1 0,0 0,0 1,1-1,-1 0,0 1,0-1,0 1,0 0,0-1,0 1,0-1,0 1,-1 0,-31-9,20 6,-8-4,15 4,-2 0,1 1,0 0,0 0,-1 1,1 0,-1 0,0 1,1 0,-1 0,-11 2,18-2,-11 2,0 0,0 1,0 0,0 1,-16 8,24-11,1 1,1 0,-1 1,0-1,0 0,1 1,-1-1,1 1,0 0,0 0,0 0,0 0,1 0,-1 0,1 1,0-1,-1 0,2 1,-1-1,0 1,1-1,-1 1,1 5,1 1,-1 1,0 0,-1 0,-1 0,1 0,-2-1,1 1,-2-1,1 0,-1 0,-1 0,0 0,0 0,-10 12,-27 22,35-39,1 0,0 1,0 0,0 0,1 1,0 0,0 0,0 0,1 0,0 1,1-1,0 1,-3 9,6-15,0 0,0 0,1 1,-1-1,0 0,1 0,0 0,-1 0,1 0,0 0,0 0,0 0,0 0,0 0,1-1,-1 1,0 0,1-1,0 1,-1-1,1 0,0 1,-1-1,1 0,2 1,62 26,-32-14,17 12,-3-1,92 34,-83-40,1-2,1-3,1-3,0-2,77 1,-104-8,46 7,-12-1,-36-5,220 12,-189-14,75 12,-73-8,99-4,-71-2,-70-1,0 0,0-2,34-9,26-4,88-3,-25 2,115-19,-220 30,1-1,-2-2,51-20,-58 18,0 1,1 2,0 1,0 2,57-4,-38 5,-49 5,0-1,1 1,-1-1,0 0,0 0,0 0,0 0,-1 0,1-1,0 1,0-1,-1 0,1 0,2-2,-5 3,0 0,0 0,0 0,0 0,0-1,0 1,0 0,0 0,0 0,-1 0,1 0,0 0,-1 0,1 0,-1 0,1 0,-1 0,1 0,-1 0,1 1,-1-1,0 0,0 0,1 1,-1-1,0 0,0 1,0-1,0 0,0 1,0 0,0-1,0 1,0-1,-2 1,-38-16,-3 5,1-3,0-1,-66-34,-5-2,25 14,-82-30,44 27,-2 5,-152-20,-53 0,207 35,81 14,35 4,0-1,0 2,0 0,-1 0,1 1,0 0,0 1,0 0,-1 1,1 0,1 1,-1 0,-17 8,-2 4,0-2,0-1,-2-1,1-2,-1-1,-1-1,1-2,-1-2,-62 0,21-3,59 0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40:04.15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1,'2'3,"0"0,1 0,-1 0,1-1,-1 1,1-1,0 1,0-1,0 0,6 3,5 5,-7-4,-1 0,0 0,-1 0,0 0,0 1,0 0,-1 0,1 1,-2-1,1 1,3 14,-6-18,0-1,-1 1,1-1,-1 1,0-1,0 1,0-1,-1 1,1-1,-1 1,0-1,0 0,0 1,-1-1,1 0,-1 0,1 0,-1 0,0 0,0 0,-1 0,1-1,0 1,-1-1,0 0,1 0,-1 1,0-2,0 1,-6 2,-2 2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40:05.40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1 608,'0'-10,"0"0,0 1,1-1,0 0,1 1,0-1,0 1,1 0,0-1,1 2,0-1,0 0,1 1,0-1,1 2,0-1,0 0,1 1,-1 0,11-7,-5 0,0-1,-2 0,1 0,-2-1,0-1,-1 1,11-31,-7 17,52-152,-62 174,-1 7,0 0,-1-1,1 1,-1 0,1-1,-1 1,0-1,0 1,1 0,-1-1,0 1,0-1,0 1,-1-1,1 1,0 0,0-1,-1 1,1-1,-1 1,1 0,-1 0,0-1,1 1,-1 0,-1-2,0 2,0 0,0 1,0-1,1 0,-1 1,0 0,0-1,0 1,0 0,0 0,0 0,0 0,0 0,1 1,-1-1,-3 2,-6 1,0 1,0 0,1 0,0 2,-15 8,24-13,0-1,1 0,-1 0,0 1,1-1,-1 1,0-1,1 1,-1-1,1 1,-1-1,0 1,1-1,0 1,-1-1,1 1,-1 0,1-1,0 1,-1 0,1 0,0-1,0 1,-1 0,1-1,0 1,0 0,0 0,0 0,0-1,0 1,1 1,0-1,0 0,0 0,1 0,-1 0,0 0,1-1,-1 1,1 0,-1-1,1 1,-1-1,1 0,0 1,1-1,66 3,-65-3,16-1,-10 0,0 0,0 1,0 0,-1 0,1 1,0 1,0-1,-1 2,1-1,-1 1,0 1,0 0,15 8,-10-2,-3-3,-1 0,0 1,0 0,0 1,-1 0,0 0,10 16,-13-16,0 0,-1 1,0-1,-1 1,0 1,0-1,-1 0,2 13,-2 2,-1 1,-2 33,1 36,-3 70,-3-142,0 6,8-30,0-1,0 0,0 0,0 0,0 0,0 0,-1-1,1 1,3-5,13-14,-11 11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40:05.82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1,'5'0,"1"1,-1-1,0 1,0 0,0 0,0 1,0 0,0-1,0 2,0-1,-1 1,1-1,-1 1,8 7,1 3,-1 0,0 0,11 18,18 21,-32-41,-1 0,0 1,12 22,6 10,-1-3,-2 2,19 47,-25-52,-10-18,0 1,-1 0,-2 0,0 0,-1 1,-1-1,-1 1,-1 0,-5 32,4-45,-1-1,-1 1,1-1,-1 0,-1 0,0 0,0-1,0 1,-1-1,0 0,-11 12,-8 6,-42 34,65-58,-65 45,54-37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40:12.56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555 0,'-2'18,"0"-1,-1 0,-1-1,0 1,-1-1,-1 0,-1 0,-9 16,5-9,2-1,-14 48,8-13,9-36,0 1,2-1,-4 43,8-50,-1 0,-1 0,-1 0,0 0,-8 23,11-36,0-1,0 1,-1-1,1 1,0-1,0 1,-1-1,1 1,0-1,-1 1,1-1,-1 0,1 1,0-1,-1 1,1-1,-1 0,1 0,-1 1,1-1,-1 0,1 0,-1 1,1-1,-1 0,1 0,-1 0,0 0,1 0,-1 0,0 0,-18-12,-12-29,28 36,-1-1,-1 0,0 1,0-1,0 1,-1 0,1 0,-8-4,10 7,1 1,-1-1,0 1,0-1,0 1,0 0,0 0,0 0,0 1,0-1,0 1,-1 0,1-1,0 1,0 1,0-1,0 0,0 1,-4 1,6-2,-1 1,1 0,0 0,0 0,0 0,0 0,0 0,0 0,0 0,0 0,0 1,0-1,1 0,-1 1,0-1,1 0,-1 1,1-1,0 1,-1-1,1 1,0-1,0 1,0-1,0 1,0-1,0 1,1-1,-1 1,0-1,1 0,-1 1,2 1,21 55,-19-49,29 80,-25-64,0 0,2-1,14 25,-23-48,-1 0,0 0,1 0,-1 0,1 0,-1 0,1 0,0 0,-1 0,1 0,0-1,-1 1,1 0,0 0,0-1,0 1,0-1,0 1,0-1,0 1,0-1,0 1,0-1,0 0,0 1,0-1,0 0,0 0,1 0,-1 0,0 0,0 0,0 0,0-1,0 1,0 0,0-1,0 1,0 0,0-1,0 1,0-1,0 0,0 1,0-1,0 0,0 1,-1-1,1 0,0 0,0 0,-1 0,1 0,-1 0,1 0,0-1,6-11,0 1,0-1,6-21,-7 20,4-7,2 1,0 0,2 1,0 1,19-21,4-4,-29 35,0 0,0 0,1 1,9-6,24-20,-25 17,-15 14,-4 3,-35 8,-121 9,109-12,0-3,-84-5,35-1,-13 3,95 0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41:10.04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2685 336,'-28'2,"1"1,-1 1,1 1,-31 11,-53 10,63-15,0 2,1 2,1 2,-49 26,68-31,-89 36,-142 37,127-52,-185 20,233-43,1 4,-86 27,127-29,14-4,0 0,0 2,-36 19,62-28,-1 0,1-1,0 1,0-1,-1 0,1 0,0 1,-1-1,1 0,0 0,-1 0,1 0,0 0,-1-1,1 1,0 0,0-1,-1 1,1 0,0-1,0 0,-1 1,1-1,0 0,0 0,0 1,0-1,0 0,0 0,0 0,1 0,-1 0,0 0,0 0,1-1,-1 1,1 0,-1 0,1-1,-1 1,1-2,-6-12,1-1,-6-29,3 14,-25-60,-68-134,78 183,-1 1,-2 1,-2 1,-55-60,69 84,0 2,0-1,-2 2,1 0,-2 1,0 1,0 0,0 1,-1 1,-1 0,1 2,-1 0,0 1,-23-2,41 6,-1 1,0 0,-1 0,1 0,0 0,0 0,0 0,0 0,0 1,1-1,-1 1,0-1,0 1,0 0,0 0,0 0,1 0,-1 0,0 0,1 1,-1-1,1 0,-1 1,1-1,0 1,0 0,0-1,0 1,-2 3,0 3,1 1,0-1,1 1,0 0,-1 16,-2 17,0-14,0 52,3-51,-7 50,7-68,0-1,0 1,1-1,0 1,1 0,0-1,1 1,3 10,32 84,-11-36,17 51,-21-70,-17-39,0 1,0-1,5 23,6 55,-5 0,0 161,-11-244,-1 4,1-1,1 0,0 0,3 17,-3-25,-1-1,0 1,0 0,1 0,-1 0,1 0,-1 0,1 0,-1-1,1 1,0 0,-1-1,1 1,0 0,-1-1,1 1,0 0,0-1,0 1,-1-1,3 1,-1-1,-1 0,1 0,-1 0,1-1,0 1,-1 0,1-1,-1 1,1-1,-1 0,1 1,-1-1,0 0,1 0,-1 0,0 0,1 0,0-1,39-32,84-49,-88 62,0 2,2 2,0 1,46-11,-64 24,-1 0,1 1,0 1,0 1,31 4,-34-2,-1 0,1-1,0-1,0-1,-1-1,1 0,-1-1,20-7,-29 7,-1-1,0 0,0 0,0-1,0 1,-1-2,0 1,0-1,0 0,-1 0,0-1,0 1,0-1,-1 0,0 0,0-1,-1 1,0-1,0 0,1-12,1-3,-1 0,-2 0,0-1,-1 0,-5-43,1 49,-1 1,0 0,-1-1,0 1,-14-26,-48-79,55 102,4 4,-2 0,0 0,0 1,-2 1,0 0,0 0,-1 1,-1 1,0 0,-1 1,0 0,-24-11,-54-14,80 33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41:30.66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4846 770,'-53'-2,"-81"-11,-33-6,19 1,-33-1,-20 4,33 3,25 2,-117-5,132 5,-162 10,122 2,-67-11,-13 0,178 9,-33 2,-126-15,40 4,129 9,-80-10,-87-11,79 16,146 5,-1-1,1 1,0-1,0 0,0 0,1 0,-1 1,0-2,0 1,0 0,1 0,-1-1,0 1,1-1,-1 1,1-1,0 1,0-1,-1 0,1 0,-1-3,-18-51,4 12,-14-22,25 51,-2 1,1 0,-17-25,19 34,-1 0,1 0,-1 1,1-1,-1 1,0 0,-1 1,1-1,-1 1,0 0,1 1,-1-1,-8-1,-33-9,-1 3,-76-7,96 12,0-1,0-1,1-2,0 0,-41-22,46 21,-8-1,0 2,-1 0,0 2,-33-3,-32-7,52 9,29 6,1-1,-1-1,-23-8,30 9,-1-1,0 0,-1 0,1 1,-18-3,26 7,1 0,-1 0,1 0,0 0,-1 0,1 0,0 0,0 0,0 0,0 0,-1 0,2 0,-1 0,0 0,0 0,0 0,0 0,1 0,-1 0,0 0,1 0,-1 0,1 0,-1 0,1 0,1 1,13 32,3 2,-2 1,-2 0,-2 1,-1 0,-2 1,8 73,-10-54,-1-11,-1 53,-6-43,0-7,1 0,13 89,-10-115,-1 0,-1 39,1 11,-2-72,1 0,-1 0,1 0,0 0,0 0,0 0,0 0,0 0,0 0,0 0,0-1,1 1,-1-1,1 1,-1-1,1 1,0-1,-1 0,1 0,0 0,0 0,0 0,0 0,0 0,0-1,0 1,0-1,0 1,0-1,1 0,1 0,13 1,0 0,0-2,19-2,-6 1,8 0,58-11,20-4,-49 8,-1-2,119-38,-169 44,-15 5,1 0,0-1,-1 1,1-1,-1 1,1-1,-1 0,1 1,-1-1,1 0,-1 0,0 0,3-3,-4 3,0-1,0 1,0-1,0 1,0 0,0-1,0 1,-1-1,1 1,0-1,-1 1,0 0,1-1,-1 1,0 0,1-1,-1 1,0 0,0 0,-2-2,-4-6,1-1,-1 0,2 0,-1 0,2-1,-1 0,1 0,1 0,0 0,0-1,1 1,1-1,0 1,1-1,0 0,0 1,1-1,1 1,0-1,1 1,0-1,0 1,1 0,1 1,7-13,66-136,-48 101,43-73,-39 70,-29 46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41:35.31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1351 0,'-5'2,"0"0,-1 0,2 1,-1 0,0 0,0 0,1 0,-5 6,-10 5,-217 123,-3 2,200-111,1 2,-59 60,89-82,-181 161,163-149,-1 0,-1-2,-1-2,0 0,-45 17,68-31,0 0,1 0,-1-1,0 0,0 0,0 0,0 0,0-1,1 0,-1-1,0 1,0-1,0 0,0-1,0 1,1-1,-8-3,5 1,0-1,0 1,0-1,0-1,1 1,0-1,0-1,1 1,0-1,-8-11,-11-22,35 87,90 198,-9-39,-91-205,1 0,-1 0,0-1,0 1,1 0,-1 0,1 0,-1 0,1-1,-1 1,1 0,-1 0,1-1,0 1,-1 0,1-1,0 1,0-1,-1 1,1-1,0 1,0-1,0 0,0 1,0-1,-1 0,1 0,0 1,0-1,0 0,0 0,0 0,0 0,0 0,0-1,0 1,0 0,0 0,-1 0,1-1,0 1,0-1,0 1,0 0,-1-1,1 0,0 1,0-1,-1 1,1-1,0 0,-1 1,1-1,-1 0,1 0,-1 0,1 1,-1-1,0 0,1 0,-1-1,8-12,-1 0,-1 0,5-16,-4 13,-6 15,0-1,1 1,-1 0,0 0,0 0,0-1,0 1,-1-1,1 1,-1-1,1 1,-1-1,0 1,0-1,0 1,0-1,0 1,-1-1,1 1,-1 0,0-1,0 1,0-1,0 1,0 0,0 0,0 0,-1-1,1 1,-1 1,0-1,1 0,-1 0,0 1,0-1,0 0,-3-1,-23-23,1-2,1-2,-35-51,14 7,39 66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42:09.97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73 1,'1'10,"1"0,1-1,-1 1,2-1,-1 1,1-1,1 0,-1 0,1 0,9 10,21 46,-16-12,-2 1,-3 0,-2 1,-3 1,-2 0,0 87,-7-69,14 112,-8-124,-3-1,-6 64,1-20,-9-3,3-38,6-43,-1 1,0-1,-2 0,0 0,-1-1,-1 0,-1 0,-1 0,-1-1,0 0,-2-1,0 0,-1-1,-25 26,33-38,-1 0,0 0,0 0,0-1,0 0,-1 0,0 0,0-1,0 0,-12 3,6-4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42:11.34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495 1,'0'557,"-1"-537,-2 0,0 0,-9 33,6-32,2-1,0 1,-1 26,-6 35,3-34,-3-2,11-45,-1 0,1-1,0 1,0 0,-1-1,1 1,0 0,-1-1,1 1,0-1,-1 1,1-1,-1 1,1-1,-1 1,1-1,-1 1,1-1,-1 0,0 1,1-1,-1 0,1 0,-1 1,0-1,1 0,-1 0,0 0,0 0,1 0,-1 0,0 0,1 0,-1 0,0 0,1 0,-1 0,0 0,1-1,-1 1,0 0,1 0,-1-1,1 1,-1-1,1 1,-1 0,0-1,1 1,-1-1,1 1,0-1,-1 1,1-1,-1 0,1 1,0-1,0 0,-1 1,1-1,0-1,-48-71,-21-28,24 49,-4 1,-1 3,-85-63,144 123,-1 1,-1-1,0 1,-1 1,9 25,32 107,-45-142,5 29,2 0,1 0,2-1,1 0,2-2,35 56,-40-71,63 76,-63-81,0 0,0 0,1-1,0 0,1-1,12 7,-14-9,0-2,0 0,0 0,0-1,1 0,0 0,-1-2,1 1,0-1,18-1,-21-1,0 0,0 0,-1-1,1 0,0-1,-1 0,0 0,0 0,0-1,0 0,0-1,-1 1,1-1,-1-1,5-5,10-12,-1-2,-1 0,-2 0,-1-2,0 0,-2-1,-2 0,18-57,-6 20,-14 38,0-2,7-34,-14 48,-2 10,1 1,-2-1,1 0,0 1,-1-1,0 0,0-7,-1 10,1 1,-1 0,1 0,-1 0,0 0,1 0,-1 0,0 1,0-1,0 0,1 0,-1 0,0 1,0-1,0 1,0-1,0 1,0-1,0 1,-1-1,1 1,0 0,0-1,0 1,0 0,0 0,-1 0,1 0,0 0,0 0,0 0,0 1,-1-1,1 0,0 1,0-1,-2 2,-68 16,0 3,-83 38,77-29,25-10,-67 35,83-37,27-14,-1 0,1 1,0 0,0 1,1-1,-1 2,-8 8,10-6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42:06.45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627 1,'-18'0,"1"1,0 1,-1 1,1 1,0 0,1 1,-1 0,1 2,0 0,0 1,1 0,0 1,1 1,-1 1,2 0,0 0,0 1,-20 26,-23 39,3 3,-55 108,100-169,0 0,1 0,-6 32,-10 27,16-56,1 1,1 0,1 1,-1 37,-2 8,7-64,-1 0,1-1,1 1,-1 0,1-1,-1 1,1-1,1 1,-1-1,1 1,-1-1,1 0,1 0,-1 0,1 0,5 7,-2-3,1-1,0 0,1-1,-1 0,1 0,0 0,10 4,-6-4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3:57:54.67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1 193,'0'0,"1"1,-1 0,0 0,1 0,-1-1,1 1,-1 0,1-1,-1 1,1 0,0-1,-1 1,1-1,0 1,-1-1,1 1,0-1,0 1,-1-1,1 0,0 1,0-1,0 0,0 0,-1 0,2 0,32 6,-17-3,-5 0,0 1,0-2,0 0,1 0,-1-1,24-1,-31-1,0 0,0 0,0 0,0-1,0 1,0-1,-1 0,1-1,-1 1,0-1,1 0,-1 0,0 0,-1-1,1 1,-1-1,1 0,-1 0,3-6,-2 5,-1-1,1 1,-1-1,-1 1,1-1,-1 0,0 0,0 0,-1 0,0-1,0 1,0 0,-1-1,0 1,0 0,-1-1,1 1,-1 0,-1 0,-2-9,3 13,1 1,-1 0,1-1,-1 1,1 0,0-1,-1 1,1-1,0 1,0-1,0 1,0 0,0-1,0 1,1-1,-1 1,0-1,1 1,-1 0,1-1,-1 1,2-3,0 4,-1 0,0-1,0 1,0 0,0 0,0 0,1 0,-1 0,0 0,0 0,0 0,0 0,0 1,1-1,-1 0,0 1,0-1,0 1,0-1,0 1,1 0,8 5,0 1,0 0,-1 0,10 10,123 155,-11-12,-131-160,0 0,1 0,-1 0,0 0,0 1,0-1,1 0,-1 0,0 0,0 0,1 0,-1 1,0-1,0 0,0 0,0 0,1 0,-1 1,0-1,0 0,0 0,0 1,0-1,0 0,0 0,0 1,1-1,-1 0,0 0,0 1,0-1,0 0,0 0,0 1,0-1,-1 0,1 0,0 1,0-1,0 0,0 0,0 1,0-1,0 0,0 0,-1 0,1 1,0-1,0 0,0 0,-1 0,1 0,0 1,0-1,-1 0,-20-1,-25-11,1-4,-126-40,143 49,-1 1,-1 1,1 2,-34 0,48 3,0 1,0 0,0 1,0 0,0 1,1 1,-1 0,1 1,-15 8,76-9,-25-5,0 0,-1-2,1-1,-1 0,0-2,39-15,-49 16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42:07.18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651 2,'-16'-1,"1"1,0 0,0 1,0 0,-1 1,2 1,-1 0,0 2,1-1,-1 2,-22 11,6-1,23-12,1-1,0 1,0 0,0 1,-8 6,-46 32,48-36,1 1,1 0,-22 19,-3 10,2 1,1 2,-30 50,52-73,2 1,0 0,1 0,1 1,1 0,0 0,2 1,0 0,1-1,1 1,1 36,1-52,-1 19,2 0,0 0,2 0,0-1,2 1,8 24,3 6,-10-33,0 0,15 31,15 26,-27-53,2-1,1 0,16 24,-22-40,0 1,1-1,0 0,0 0,0-1,1 0,0 0,0-1,0 0,1 0,0-1,9 4,42 16,-46-18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42:13.59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521 1,'-1'20,"-1"1,-1-1,-1 0,-1 0,-10 30,-4 10,-2 67,16-78,2 1,5 69,0-25,2-67,-3-23,0-1,0 1,0 0,0 0,-1 0,0 0,0 0,0 0,0 0,-1 0,0 4,0-8,1 0,-1 0,1 0,-1 1,0-1,1 0,-1 0,1 0,-1 0,1 0,-1 0,0 0,1-1,-1 1,1 0,-1 0,1 0,-1-1,1 1,-1 0,1 0,-1-1,1 1,-1 0,1-1,-1 1,1-1,0 1,-1 0,1-1,-1 1,1-1,0 0,-15-17,-32-64,32 52,-1 2,-2 0,-32-40,49 67,0 0,1 0,-1 0,0 0,1 0,-1 1,0-1,0 0,0 0,0 1,0-1,0 0,0 1,0-1,0 1,0 0,0-1,0 1,0 0,-1-1,1 1,0 0,0 0,0 0,0 0,-1 0,1 0,-1 1,0 0,1 0,0 0,0 1,-1-1,1 0,0 1,0-1,0 1,0-1,1 1,-1-1,0 1,1 0,-1-1,0 4,-1 9,0 0,0-1,1 20,0 48,-1-43,2-1,2 1,8 49,-5-65,1 0,0-1,11 22,-16-42,0 1,0-1,1 0,-1 0,0 0,0 0,1 0,-1 0,1 0,-1 0,1-1,-1 1,1-1,-1 1,1-1,0 1,-1-1,1 0,0 0,-1 0,1 0,-1 0,1 0,0 0,-1-1,1 1,0 0,2-2,56-19,-39 12,18-4,54-27,-78 32,-1 0,0-2,0 1,-1-2,0 0,16-17,1-7,0-1,25-42,-40 56,-10 16,0-1,0 1,-1-1,0 0,0 0,0 0,-1-1,0 1,-1-1,0 0,2-10,-4 17,-1 0,1 1,-1-1,1 0,-1 1,1-1,-1 1,0-1,1 1,-1-1,0 1,1-1,-1 1,0 0,1 0,-1-1,0 1,0 0,1 0,-1 0,0 0,0-1,0 1,1 0,-1 1,0-1,0 0,-1 0,-33 4,25-3,-48 2,-1-2,0-3,-65-11,57 0,-79-26,-30-6,132 32,31 10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42:33.45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0 662,'1'-60,"12"-85,-2 73,2-115,-13 130,-1-53,1 109,0-1,0 1,0 0,-1-1,1 1,0 0,0-1,-1 1,1 0,-1 0,1-1,-1 1,0 0,0 0,1 0,-1 0,0 0,0 0,0 0,0 0,0 0,0 0,0 0,0 0,-2 0,-5 0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42:33.79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1,'24'-1,"1"1,0 1,0 2,0 0,-1 2,0 0,0 2,34 13,-26-6,52 15,-68-25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42:34.29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95,'4'-1,"0"0,1-1,-1 0,0 1,-1-1,1-1,6-3,6-4,98-54,-114 64,0 0,1-1,-1 1,0 0,1 0,-1-1,0 1,1 0,-1 0,1 0,-1 0,0-1,1 1,-1 0,1 0,-1 0,0 0,1 0,-1 0,1 0,-1 0,1 0,-1 0,0 0,1 1,-1-1,0 0,1 0,-1 0,1 0,-1 1,0-1,1 0,-1 0,0 1,1-1,-1 0,0 1,0-1,1 1,2 21,-9 24,-35 89,13-57,17-53,1 0,2 0,0 1,2 1,1-1,1 1,-1 28,6-18,-1-21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42:34.79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1 547,'20'-20,"-10"10,0 0,0-1,-1-1,11-16,1-7,-9 16,0 0,-1 0,-1-1,-1-1,-1 1,-1-1,6-30,-5 8,-5 31,-1 1,0 0,0-1,-2 0,1 1,-1-1,-1 1,0-1,-4-15,-6-18,6 34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42:35.12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2,'18'-1,"5"0,0 1,0 1,0 1,0 1,-1 1,40 13,96 28,-98-30,-1 0,-48-11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42:35.52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0 296,'2'-3,"0"-1,1 1,-1 0,1 0,-1 0,1 0,0 0,0 1,0-1,1 1,-1 0,8-3,5-6,61-61,19-15,-90 81,1 0,-1 0,-1 0,10-15,-10 14,-1 1,1-1,1 1,10-9,-16 15,0 0,0 0,0-1,0 1,1 0,-1 0,0 0,0 0,0 0,0 0,0 0,1 0,-1 0,0 0,0 0,0 0,0 0,1 0,-1 0,0 0,0 0,0 0,0 1,0-1,1 0,-1 0,0 0,0 0,0 0,0 0,0 0,0 0,1 1,-1-1,0 0,0 0,0 0,0 0,0 0,0 0,0 1,0-1,0 0,0 0,0 0,0 0,0 1,0-1,0 0,3 16,-2 14,-2-2,2 0,-2 0,-1 1,-1-1,-1 0,-13 43,-121 252,74-182,53-112,8-16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42:36.18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39,'148'-20,"-26"22,91-4,-120-15,-78 16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42:36.71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95 124,'12'-1,"1"0,-1-1,1 0,-1-1,0 0,23-10,69-40,-26 12,-77 41,0-1,0 0,0 1,0-1,0 1,0-1,0 1,0 0,0 0,0-1,0 1,1 0,-1 0,0 0,0 0,0 0,0 0,0 1,0-1,1 0,0 1,-2 0,1-1,-1 1,1 0,-1-1,1 1,-1 0,0 0,1-1,-1 1,0 0,0 0,0 0,0 0,0-1,0 1,0 0,0 0,0 0,0 0,0-1,-1 3,-21 56,15-43,0 4,0 0,2 0,0 1,-3 37,4-35,-1 0,-12 38,-1-1,10-34,0-1,-2-1,-1 0,-1 0,-1-1,-1-1,-1 0,0-1,-34 34,32-36,2 0,-24 38,6-7,27-41,0 1,0 0,1 1,0-1,0 1,2 0,-1 0,1 1,-2 19,4-15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3:57:57.57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0 530,'1'-4,"1"1,0-1,0 0,0 1,0-1,0 1,1 0,-1 0,1 0,0 0,0 0,0 0,4-2,15-17,-15 12,-2-1,1 0,-1-1,-1 1,0-1,-1 0,4-22,-4 19,0 0,1 0,1 0,10-21,-11 26,0 0,-1 0,0 0,2-15,-4 18,0 0,0 0,1 0,0 0,0 0,1 0,0 0,0 1,1-1,8-10,-10 15,0 0,1 0,-1 0,1 1,0-1,-1 1,1-1,0 1,0 0,0 0,0 0,0 1,0-1,0 1,0 0,0-1,5 2,60 11,-58-9,0-1,1 0,-1 0,14-1,-12-2,1-1,-2-1,1 0,0-1,-1 0,17-8,41-14,-31 18,52-3,-21 3,-24 3,46 0,-49 4,71-8,-101 8,-1 2,0 0,0 0,0 1,-1 0,1 1,0 0,19 9,19 5,8 2,-46-14,1-1,0 0,0 0,0-1,0-1,19 1,-3-2,41 0,76 10,-77-4,0-4,69-6,-20 0,-113 3,7 0,0 0,0 1,-1 0,1 0,19 6,-27-6,-1 0,1 0,-1 0,1 1,-1-1,0 1,1 0,-1-1,0 1,0 0,0 0,-1 1,1-1,0 0,-1 1,1-1,-1 0,0 1,0 0,0-1,0 1,-1 0,1-1,-1 1,1 0,-1 0,0 4,0 9,0 1,-2-1,1 0,-2 1,0-1,-1 0,-1 0,-1-1,-12 26,-3 5,-3-1,-42 61,64-104,1-1,-1 0,0 0,0 1,0-1,1-1,-1 1,0 0,0 0,0-1,0 1,-1-1,1 0,0 1,0-1,-4 0,-44-3,29 1,-27 2,22 0,0 0,1-2,-45-8,10-5,0 3,-71-5,115 16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42:43.84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1407 352,'-50'0,"20"-2,0 2,-1 2,-58 10,75-9,-17 4,1 2,-40 16,43-15,-1-1,0-1,-31 5,30-8,1 1,0 2,-32 14,-13 4,51-19,1 1,-36 19,-60 33,-21 14,90-47,30-18,0 2,1-1,-29 26,20-10,1 1,1 1,-31 51,46-67,5-6,-1 1,1-1,0 1,0 0,-2 10,5-14,0 0,1 1,-1-1,1 0,0 1,0-1,0 0,1 1,-1-1,1 0,0 0,-1 1,2-1,-1 0,0 0,2 3,1 4,1 0,0-1,1 0,0 0,0 0,0 0,1-1,1 0,0-1,0 0,15 11,47 39,-56-44,0-1,0 0,1-2,33 19,62 24,-78-42,25 11,106 54,-123-55,1-2,74 25,-70-29,0 2,49 27,45 15,-90-37,1-3,89 23,39-10,-118-19,78 8,40 8,11 7,-36-8,127 19,-185-33,466 66,-201-28,-229-27,203 31,-69-18,-210-30,39 2,-59-8,0 2,38 8,-38-5,0-2,41 2,8-3,99 18,-79-13,197-6,-150-5,-71-1,0-4,0-4,-1-3,-1-3,81-30,-64 19,99-37,-161 54,1 1,0 2,1 1,68-5,-14 4,121-4,-163 13,51 0,110-13,-91 3,168 8,-122 4,-9-15,-62 3,179-28,-236 32,0-2,53-18,-38 10,-39 12,-1 0,1-1,-1-1,0 0,0 0,0-1,13-10,-21 14,0 1,0-1,-1 1,1-1,0 0,-1 0,1 0,-1 0,1 0,-1 0,0 0,0 0,0 0,0-1,0 1,-1 0,1-1,-1 1,1 0,-1-1,0 1,0-1,0 1,0-1,-1 1,1 0,0-1,-1 1,0 0,0-1,1 1,-2 0,1 0,0 0,0-1,0 1,-1 1,1-1,-4-3,-55-56,38 41,-33-41,18 16,-2 1,-1 2,-49-39,-13 6,-165-92,237 150,-31-15,-112-42,2 3,167 69,-18-9,-1 0,0 2,0 0,-48-10,-58 0,-33-10,81 11,28 4,0-1,2-3,-61-30,100 43,-37-16,-1 2,0 2,-79-15,-50 13,139 15,-21-4,40 4,0 1,-24 0,4 1,0-2,-47-11,-21-2,-1 1,66 8,-1 2,-52 0,68 4,0 0,-54-13,54 9,0 1,-53-3,-65-3,74 4,3-2,35 5,-44-2,-26-4,41 2,1 0,25 3,-46 0,42 3,1-2,-52-12,10 2,-229-42,-173-40,458 90,-503-96,401 78,-382-64,351 63,-249-6,405 31,-327-13,293 10,0 1,1 2,-1 2,0 2,1 1,0 2,0 1,1 3,0 0,-45 22,69-28,0-1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44:33.01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300 1,'1'72,"-3"79,-3-115,-3 1,-19 60,15-60,-3 8,9-27,0 1,-7 36,-8-135,1 4,13 46,-2 0,0 1,-17-35,25 62,1 1,-1 0,1 0,-1 0,0-1,1 1,-1 0,0 0,0 0,0 0,0 0,1 0,-1 1,-1-1,1 0,0 0,0 1,0-1,0 0,0 1,-1 0,1-1,0 1,0-1,-1 1,-1 0,2 0,-1 1,0 0,0 0,0-1,1 1,-1 0,0 0,1 1,-1-1,1 0,-1 0,1 1,0-1,-1 1,-1 2,-6 11,0 0,1 0,-7 20,11-25,1-3,0 0,1 0,0-1,1 1,-1 1,1-1,1 0,-1 0,1 0,1 10,-1-15,1 1,-1-1,1 1,-1-1,1 0,0 1,0-1,0 0,0 0,0 0,1 0,-1 0,1 0,-1 0,1 0,0 0,0-1,0 1,-1-1,2 1,-1-1,0 0,0 0,0 0,0 0,1 0,-1 0,1-1,-1 1,0-1,1 1,2-1,68 9,-53-6,1 0,0-1,-1-1,1-1,21-3,-41 2,0 1,0-1,0 1,0-1,-1 0,1 1,0-1,0 0,-1 0,1 0,0 0,-1 0,1 1,-1-1,1 0,-1 0,0 0,1 0,-1-1,0 1,0 0,0 0,0 0,0 0,0 0,0 0,0-2,-3-41,2 25,3 7,1 1,1-1,0 1,0 0,1 0,0 1,1-1,0 1,12-14,-17 23,8-7,-5 18,-4-8,0 0,0 0,0 0,-1 0,1 0,0 0,-1 0,0 0,1 0,-1-1,0 1,0 0,-2 2,1-2,-1 0,0 0,0 0,0 0,0-1,0 1,0-1,-1 0,1 0,0 0,0-1,-1 1,-3 0,-49-1,40-1,0 0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44:37.33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519 24,'0'-2,"-1"1,0 0,0 0,0-1,-1 1,1 0,0 0,0 0,-1 0,1 0,0 0,-1 1,1-1,-1 0,1 1,-1-1,1 1,-1-1,1 1,-1 0,-2-1,-36-3,33 7,1 0,0 0,-1 1,1 0,1 0,-1 1,1-1,-1 1,-7 11,-16 11,-96 58,72-51,41-26,1 1,0 0,1 0,0 1,0 0,1 1,0 0,1 0,1 1,0 0,0 0,-5 16,5-8,0 1,2 0,0 1,1-1,2 1,0 0,1 22,1-25,-2 1,-5 24,4-32,1 0,0 0,1 0,0 0,1 0,0 0,1 0,1 0,2 13,-2-19,0 1,0-1,1 0,-1 0,1 0,1 0,-1 0,1-1,6 7,-8-10,-1-1,1 0,0 1,0-1,0 0,0 0,0 0,0-1,0 1,0 0,1-1,-1 1,0-1,0 0,0 0,1 0,-1 0,0 0,0 0,1-1,-1 1,0-1,0 1,0-1,0 0,0 0,0 0,0 0,0 0,0-1,0 1,1-2,10-8,0 0,-1-1,0-1,-2 0,1 0,-1-1,-1 0,-1-1,0 0,10-27,22-37,-26 51,-2-1,-1 1,15-61,-18 59,-7 25,-1-1,1 1,-1-1,0 1,-1-1,1 1,-1 0,0-1,-2-5,1 6,1-1,0 1,0-1,1 1,-1 0,2-11,-1 14,1 0,0 0,-1 0,1 0,0 0,0 0,0 0,0 1,1-1,-1 0,0 1,1-1,-1 1,1-1,0 1,-1 0,1-1,0 1,0 0,0 0,-1 0,4 0,4-3,14-5,-1-2,27-16,-43 23,0-1,0 0,0 0,0 0,-1-1,0 1,0-1,-1-1,1 1,-1 0,5-12,-2 1,-5 14,0 0,-1 0,1 0,-1-1,0 1,0-1,0 1,-1 0,1-7,-1 9,-1 0,1 0,-1 0,0-1,0 1,1 0,-1 0,0 0,0 0,0 1,0-1,0 0,0 0,0 0,0 1,-1-1,1 1,0-1,0 1,0-1,-1 1,1 0,0 0,-1-1,1 1,0 0,-1 0,1 0,0 0,-1 1,-1-1,-1 0,0 0,0 0,0 0,1 0,-1 0,0 1,0 0,0 0,0 0,1 0,-1 1,0-1,1 1,-1 0,-4 3,5-1,0 0,-1-1,2 1,-1 1,0-1,1 0,0 1,0-1,0 1,1-1,-1 1,0 5,-4 8,0 0,-1-1,-1 0,-1 0,-15 20,3-1,15-26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44:39.34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1374,'3'0,"-1"0,1 0,-1 0,1 0,0 0,-1-1,1 1,-1-1,1 0,-1 0,0 0,1 0,-1 0,0 0,0-1,1 1,-1-1,2-2,-3 2,0 1,0-1,0 0,0 0,0 0,-1 0,1 0,-1 0,1 0,-1-1,0 1,0 0,0 0,0 0,0 0,-1 0,1 0,0 0,-1 0,0 0,1 0,-2-2,-3-13,1 0,0 0,1-1,1 1,1-1,1 1,0-1,1 1,1-1,0 1,10-31,63-118,-30 46,-27 81,1 0,34-54,-22 48,-23 34,-1 1,1-1,-2-1,0 1,0-1,-1 0,0 0,-1-1,4-23,58-298,-47 241,-62 145,27-26,1 0,1 2,2 0,-12 38,-6 13,16-48,8-19,1 1,0-1,1 1,0 0,-2 15,-35 164,11-64,3-24,16-65,-10 56,2 53,12-81,-3 70,9-101,-1-26,2 0,0 1,0-1,1 1,0-1,4 18,-4-27,-1 0,1 1,-1-1,1 0,-1 0,1 0,0 0,0 0,-1 0,1 0,0 0,0-1,0 1,0 0,0 0,0-1,0 1,1-1,-1 1,0-1,0 1,0-1,1 0,-1 1,1-1,2 0,0 0,-1 0,1-1,-1 1,1-1,-1 0,1 0,5-3,3-1,-1-1,0 0,-1-1,13-10,-9 4,0 0,-1-1,-1-1,0 0,-1-1,-1 0,17-34,93-146,-16 7,-104 188,0 1,0-1,0 0,1 1,-1-1,0 1,1-1,-1 1,0-1,1 1,-1-1,0 1,1-1,-1 1,1-1,-1 1,1 0,-1-1,1 1,0 0,-1-1,1 1,-1 0,1 0,-1-1,1 1,0 0,-1 0,1 0,0 0,-1 0,1 0,0 0,-1 0,1 0,-1 0,2 1,-1 0,0 1,0 0,0-1,0 1,0 0,-1 0,1-1,0 1,-1 0,1 0,-1 0,0 2,3 64,-3-66,-3 30,-1-1,-1 0,-2 0,-11 32,1-2,-42 105,10-32,47-126,-2 6,-1 1,0-1,-1 0,-15 25,16-29,0 0,1 0,0 1,0-1,-1 12,-12 28,10-29,0 0,-4 28,-9 25,26-136,-4 52,0-1,1 1,0 0,1 0,0 0,0 0,1 1,0-1,12-15,58-103,-5-6,-60 115,-1-1,-1-1,0 1,8-41,7-20,16-65,-34 115,3 0,0 1,2 0,1 0,24-46,-30 69,-1 0,2 0,-1 1,1-1,-1 1,2 0,-1 1,1 0,0 0,0 0,12-5,-15 8,-1 1,1-1,0 1,-1 0,1 0,0 1,0-1,0 1,0 0,-1 0,1 0,0 0,0 1,0 0,0-1,-1 2,1-1,0 0,-1 1,1-1,-1 1,0 0,1 0,-1 0,0 1,5 4,316 318,-305-301,0 0,-1 1,-1 1,-2 1,19 42,-33-66,1 0,-1 0,0 0,0 0,-1 0,1 0,-1 0,1 0,-1 0,0 0,0 0,0 0,-1 0,1 0,-1 0,1 0,-1 0,0 0,0 0,0 0,-1-1,1 1,-1 0,0-1,1 1,-1-1,0 0,0 1,-1-1,1 0,0 0,-1 0,1-1,-1 1,0-1,1 1,-1-1,0 0,-4 1,-3 2,0-1,0 0,0-1,0 0,-1-1,1 0,0 0,-1-1,1 0,-17-3,-10-5,1-1,0-2,1-1,1-2,-38-20,36 17,-1 2,-1 2,-54-13,-30-1,106 22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44:40.10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589 62,'-15'15,"13"-11,-1-1,0 0,0 0,0 0,0 0,0 0,-1-1,1 0,-1 1,0-1,0-1,0 1,0 0,0-1,0 0,0 0,0 0,0 0,-5-1,-13 1,-1-1,1-2,0 0,1-1,-1-1,0-1,1-1,-40-17,-16 1,16 7,21 6,34 9,0-1,0 0,1 0,-1 0,0-1,1 0,-1 0,1-1,-1 1,1-1,-9-7,19 18,1 1,-1-1,-1 1,1 0,-2 0,1 0,2 11,15 76,-17-53,-1-1,-3 1,-4 48,-5-20,4-33,0 46,7-14,0-36,-1 1,-2-1,-1 0,-1 0,-2 0,-14 47,17-74,-3 3,1 0,1 0,0 1,0-1,1 1,1-1,0 1,0 15,2-24,0-1,0 1,0 0,0-1,1 1,-1-1,1 0,-1 1,1-1,-1 0,1 0,0 0,0 0,-1 0,1 0,0 0,0-1,0 1,0-1,0 1,0-1,0 0,0 0,2 0,60-1,-47 0,9 2,-1 2,0 1,0 1,0 1,0 1,27 12,-15-6,-24-9,-1 1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44:40.92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1 205,'6'-2,"1"0,0 0,-1-1,1 0,-1 0,0-1,6-4,4-2,38-29,-44 30,1 1,-1 0,1 1,14-7,-24 13,1 1,0-1,0 0,0 1,0-1,0 1,0-1,0 1,-1 0,1 0,0 0,0 0,0 0,0 1,0-1,0 0,0 1,0 0,0-1,-1 1,1 0,2 1,-1 1,0-1,0 1,0 0,-1 0,1 0,-1 0,0 0,0 1,0-1,2 7,2 7,0 1,-2-1,5 32,-9-47,5 45,-3 0,-1 0,-7 49,4-78,-2 0,-1 0,0-1,-1 0,-11 22,8-18,0 1,-7 31,-1-1,12-36,17-43,79-193,-82 195,10-45,-14 49,1 0,0 1,17-35,-7 24,1 0,2 1,1 1,29-33,-35 47,0 2,2-1,-1 2,35-21,-44 29,0 1,-1 0,1 0,1 0,-1 1,0 0,0 0,1 1,-1-1,1 1,-1 1,1-1,0 1,-1 1,1-1,-1 1,1 0,11 4,-15-3,0 0,0 0,-1 0,1 1,-1-1,1 1,-1 0,0-1,0 1,-1 0,1 0,0 1,-1-1,2 5,15 58,-13-47,54 238,-49-206,-6-36,-1 0,0 0,-1 1,-1 0,0-1,-1 1,0-1,-5 26,1-29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44:41.75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179 8,'0'0,"0"-1,1 1,-1-1,0 1,0-1,1 1,-1 0,1-1,-1 1,1-1,-1 1,0 0,1-1,-1 1,1 0,-1 0,1-1,0 1,-1 0,1 0,-1 0,1 0,-1 0,1 0,0 0,-1 0,1 0,-1 0,1 0,-1 0,1 0,0 0,29 4,-21-3,162 0,11 1,-180-2,1 1,-1 0,0-1,0 1,0 0,0 0,0 0,-1 0,1 0,0 0,0 1,-1-1,1 1,-1-1,1 1,-1 0,0-1,1 1,-1 0,0 0,0 0,0 0,-1 0,1 0,0 0,-1 0,1 0,-1 0,0 1,0 3,1 11,0 0,-1 0,-4 19,2-7,1-2,0 3,1 0,1 0,1 0,8 35,7 16,-8-38,16 49,-20-74,-1 0,-1 0,2 28,-4-27,1 0,1 0,8 24,-4-11,-1 0,-2 0,-1 0,-2 0,-1 1,-6 55,5-85,1 0,0 1,-1-1,1 0,-1 1,0-1,0 0,-1 0,1 0,0 1,-1-2,0 1,0 0,0 0,0 0,0-1,-1 1,1-1,-1 0,1 0,-1 0,0 0,0 0,0-1,0 1,0-1,0 0,0 0,-1 0,1 0,0 0,-1-1,1 1,0-1,-6 0,-12-1,1-1,-1-1,1 0,-36-12,17 5,-163-52,127 37,4 5,45 14,1-2,-49-20,74 28,0 0,0 0,1 0,-1 0,0 0,0 0,0 0,0 0,0 0,0 0,0-1,0 1,0 0,1 0,-1 0,0 0,0 0,0 0,0 0,0 0,0-1,0 1,0 0,0 0,0 0,0 0,0 0,0 0,0 0,0-1,0 1,0 0,0 0,0 0,0 0,0 0,0 0,0 0,0-1,0 1,0 0,0 0,-1 0,1 0,0 0,0 0,0 0,0 0,0-1,0 1,0 0,0 0,0 0,-1 0,1 0,0 0,0 0,0 0,0 0,0 0,0 0,-1 0,11-2,-9 2,10 0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44:42.56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735 192,'-26'-3,"1"-1,0 0,0-2,0-1,1-2,0 0,-29-16,-15-4,-9-1,-108-27,170 53,-10 0,24 4,1 1,-1-1,1 1,-1 0,1-1,-1 1,1 0,-1-1,1 1,0 0,-1 0,1-1,0 1,0 0,-1 0,1 0,0-1,0 1,0 0,0 0,0 0,0 0,0-1,1 1,-1 0,0 0,0 0,1-1,-1 1,0 0,1 0,0 0,4 20,10 29,-2 1,-3 1,-2-1,3 76,-3-59,-6-57,0-1,-1 1,0-1,0 1,-1 0,-1 0,-1 13,-8 7,0 1,-2-1,-1-1,-23 37,18-32,1 0,-20 56,15 18,6-25,13-68,1 0,1-1,1 30,0-30,0-1,0 1,-2-1,-4 26,5-39,1 1,-1-1,1 1,0-1,-1 1,1 0,0-1,0 1,0 0,0-1,0 1,0 0,1-1,-1 1,1 2,0-4,-1 1,1 0,-1-1,1 1,-1-1,1 1,0-1,-1 1,1-1,0 0,-1 1,1-1,0 0,-1 1,1-1,0 0,0 0,-1 0,1 0,0 0,0 0,-1 0,2 0,7-1,-1-1,0 0,0-1,0 1,8-6,12-2,33-5,81-10,-88 18,-23 2,51 0,-26 5,-40 0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44:43.08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357 76,'-1'-1,"1"0,-1 0,1 0,0 0,-1 0,0 1,1-1,-1 0,0 0,1 0,-1 1,0-1,0 0,1 1,-1-1,0 1,0-1,0 1,0-1,0 1,0 0,0 0,0-1,0 1,0 0,0 0,0 0,0 0,0 0,0 0,0 0,-1 0,-35 5,26 0,1 1,-1 0,1 0,0 1,0 0,-17 17,-48 61,32-36,33-36,1 0,0 0,1 0,0 1,1 1,0-1,1 1,1 0,-6 30,8-5,1 0,7 64,-4-94,1-1,0 1,0-1,1 1,1-1,0 0,0 0,0-1,1 1,1-1,-1 0,1 0,1-1,-1 0,1 0,10 8,-11-11,-1 0,1 0,0 0,1 0,-1-1,1 0,-1-1,1 1,0-1,0-1,0 1,0-1,0 0,1-1,-1 0,0 0,0 0,0-1,0 0,0-1,0 1,12-6,-13 4,0 0,0-1,0 1,0-2,-1 1,0 0,0-1,0 0,0 0,-1-1,0 1,0-1,6-12,2-8,-1-1,9-32,10-24,-18 56,12-50,-8 24,-11 31,-1 1,-1-1,-1 0,-1 0,-1-1,-4-27,1-20,3 66,0 0,0-1,0 1,-1 0,0 0,0 0,0-1,0 1,-1 0,1 1,-1-1,0 0,0 0,-1 1,1-1,-1 1,0 0,0 0,0 0,0 0,0 0,-6-3,2 2,-1 1,0-1,0 1,0 1,0 0,0 0,0 0,0 1,-1 0,-12 1,5 0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44:43.78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241 0,'5'2,"0"1,0-1,0 0,-1 1,1 0,-1 0,1 1,-1-1,0 1,0 0,-1 0,1 0,4 9,6 2,-3-3,1 1,0-2,1 0,0 0,1-1,0-1,1 0,0-1,0-1,0 0,1-1,0 0,1-2,-1 0,1-1,0 0,27 0,36-5,100 3,-178-1,-1 0,1 1,0-1,-1 1,1-1,-1 1,1-1,0 1,-1 0,1 0,-1 0,0 0,1 0,-1 0,0 0,1 0,-1 1,0-1,0 0,0 1,0-1,0 3,1 0,0 1,0 0,-1 0,0 0,0 0,0 0,0 8,-1 4,0 1,-2-1,-5 28,-6 3,-3 0,-1-2,-2 1,-49 83,-35 51,51-93,-115 174,152-239,2 1,1 1,1 0,-9 28,6-15,6-17,1 1,1 0,1 0,-3 34,7-43,0 0,1 0,1 0,0 0,1 0,0 0,1-1,1 1,5 14,-24-53,-2 1,0 0,-2 2,0 0,-2 1,-27-23,31 32,0 0,-2 1,1 1,-1 1,0 1,-1 0,-32-9,38 16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3:57:59.15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1 574,'0'-5,"0"0,1 0,-1 0,1 0,1 1,-1-1,1 0,-1 1,1-1,0 1,1-1,-1 1,7-7,2-1,0 1,0 0,14-9,-15 13,-1-1,0 0,-1 0,1 0,-1-1,-1-1,7-9,1-12,0 0,-3-1,0-1,-2 0,8-50,-16 75,0-1,0 1,0-1,1 1,1 0,-1 0,7-9,-8 14,0 0,0 1,0-1,1 0,-1 1,1 0,-1 0,1-1,0 2,0-1,0 0,0 1,1-1,-1 1,0 0,0 0,1 0,-1 0,1 1,3-1,50-7,-49 6,0 0,0 1,0 0,0 0,1 0,-1 1,0 1,0-1,0 1,0 1,0-1,0 1,0 1,10 4,124 56,-14-14,-27-12,-55-19,0-2,2-2,56 9,34 0,-138-23,0-1,0 1,0 0,0 1,1-1,-1 0,0 0,0 0,0 0,0 0,0 0,1 0,-1 0,0 0,0 0,0 0,0 0,0 0,0 0,1 1,-1-1,0 0,0 0,0 0,0 0,0 0,0 0,0 1,0-1,0 0,0 0,0 0,0 0,0 0,0 1,1-1,-1 0,0 0,0 0,0 0,-1 0,1 1,0-1,0 0,0 0,0 0,0 0,0 0,0 1,0-1,0 0,0 0,0 0,0 0,-12 10,-26 11,26-14,-34 19,29-17,0 0,1 1,0 1,1 1,0 0,1 1,0 0,-19 25,23-24,1 0,0 1,1 0,0 1,2-1,-10 34,12-35,-1-3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44:44.63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984 108,'-1'2,"1"-1,-1 1,0 0,0 0,1-1,-1 1,0 0,0-1,-1 1,1-1,0 1,0-1,-1 0,1 0,-1 1,1-1,-1 0,1 0,-1-1,0 1,1 0,-1 0,0-1,-2 1,-51 15,45-14,2-2,-1 0,1 0,0-1,0 0,0 0,-1-1,1 0,1-1,-1 0,0 0,1 0,-1-1,-8-7,-51-18,-211-44,256 67,12 2,-1 1,0 0,1 1,-1 1,-21-2,29 4,0-1,0 0,0 1,1 0,-1 0,0 0,0 0,1 0,-1 0,1 1,-1-1,1 1,-1 0,1 0,0-1,0 2,0-1,0 0,0 0,1 1,-1-1,1 1,-1-1,1 1,0-1,0 1,-1 3,-3 16,1 0,1 0,0 0,2 1,1-1,4 36,-2 13,-3-35,-1 0,-9 44,2-26,5-22,-13 45,11-58,-63 196,24-63,29-93,-5 9,11-39,2-1,0 1,-6 58,14-84,-1-1,1 0,0 0,0 1,1-1,-1 0,0 0,1 0,-1 0,1 1,0-1,0 0,0 0,0 0,0 0,0-1,0 1,1 0,-1 0,1-1,2 4,0-3,-1-1,0 1,0-1,1 0,-1 0,1 0,-1 0,1 0,-1-1,1 1,0-1,5 0,11-3,1 0,0-1,36-12,-40 11,17-3,58-5,-51 8,-19 2,0 1,0 0,0 2,0 1,-1 1,1 1,0 0,-1 2,1 0,-2 2,32 13,-39-14,-1-2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44:45.01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1233,'4'-4,"1"0,-1 0,0-1,0 1,0-1,0 0,-1 0,4-8,-5 12,16-33,-2-1,-1 0,17-60,39-176,59-211,-122 449,32-138,-36 156,0 4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44:45.34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57,'63'1,"-34"1,0-2,0-1,34-5,8-18,-59 18,1 1,-1 1,1 0,25-4,-23 7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44:45.78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69,'5'-1,"1"0,-1 0,0-1,1 0,-1 0,0 0,0 0,0-1,0 0,5-5,-4 4,0 0,0 1,1-1,-1 1,1 0,7-1,-12 3,25-4,52-5,-68 10,0 0,0 1,1 0,-1 1,0 1,-1 0,18 6,-22-6,-1 0,0 0,1 1,-1-1,-1 1,1 0,-1 0,1 1,-1 0,0-1,-1 1,1 0,-1 1,0-1,-1 1,1-1,-1 1,3 10,1 10,0-1,3 53,-8-69,6 40,16 57,-20-94,2 3,0-1,1 0,1 0,0-1,0 0,18 21,-6-5,-6 6,-7-15,-1-9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44:46.50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203 1,'2'5,"1"1,0 0,1-1,-1 0,1 0,5 6,-2-3,11 17,5 4,-1 1,-2 1,22 45,-35-60,0-2,1 1,0-1,1 0,1-1,1 0,-1 0,2-1,20 16,-26-24,1-1,0 0,0-1,0 0,0 0,1 0,-1-1,11 1,39 9,-19 2,69 14,-68-19,70 25,94 41,-171-64,15 8,-47-17,1 1,-1-1,0 0,1 1,-1-1,0 0,0 1,0-1,0 1,0-1,0 0,-1 1,1-1,0 0,-1 1,1-1,-1 0,1 0,-1 1,1-1,-1 0,0 0,-1 2,-20 34,21-35,-19 33,-23 56,3-7,-127 230,6 62,143-325,-25 65,35-95,1 0,-6 29,-13 37,16-54,8-25,0-1,0 0,-1 0,0 0,-6 10,8-16,0 1,0-1,0 1,-1-1,1 0,-1 0,1 0,-1 1,1-1,-1-1,1 1,-1 0,0 0,0-1,1 1,-1-1,0 1,0-1,0 0,1 1,-1-1,0 0,0 0,0-1,0 1,-3-1,-211-46,212 46,-42-6,-90-3,51 20,59-6,10-1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5:06:44.72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205 387,'0'-7,"-1"-8,1 0,0 1,2-1,-1 0,2 0,0 1,0-1,10-22,-12 36,0 0,-1 0,1 0,-1 0,1 0,-1 0,0 0,1 0,-1 0,0 0,0 0,1 0,-1 0,0 0,0-1,0 1,0 0,-1 0,1 0,0 0,0 0,-1 0,1 0,0 0,-1 0,1 0,-1 0,0 0,1 0,-1 1,0-1,1 0,-1 0,-1-1,-2 0,0 1,0-1,-1 1,1-1,0 1,-1 1,-4-2,-25-6,34 8,0 0,-1 0,1 0,0 0,0-1,0 1,0 0,0 0,0 0,-1 0,1 0,0 0,0 0,0 0,0-1,0 1,0 0,0 0,0 0,0 0,0 0,0 0,0-1,-1 1,1 0,0 0,0 0,0 0,0 0,0-1,0 1,0 0,1 0,-1 0,0 0,0 0,0-1,0 1,0 0,0 0,0 0,0 0,0 0,0 0,0-1,0 1,0 0,1 0,-1 0,0 0,0 0,11-7,12-1,-10 4,0-1,0 0,0-1,-1 0,1-1,-1 0,-1-1,0-1,0 1,-1-2,0 1,0-2,15-20,-4 9,-16 25,-8 17,0-11,1 1,1 0,0 0,0 0,1-1,0 1,0 0,1 0,1 0,3 13,-4-18,-1-3,1 0,-1 0,1-1,-1 1,0 0,0 0,0 0,0-1,0 1,0 0,-1 0,1 0,0-1,-1 1,0 0,1 0,-1-1,0 1,0-1,0 1,0-1,0 1,0-1,0 1,0-1,-1 0,1 0,-1 0,1 0,-1 0,1 0,-1 0,1 0,-1 0,0-1,1 1,-1-1,0 1,0-1,1 0,-1 1,0-1,0 0,0 0,-2-1,-12 0,0 0,1-1,-1-1,-19-6,14 4,-12-2,-143-36,164 39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46:50.49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2486 1,'-6'2,"0"0,0 1,1-1,-1 1,1 1,0-1,0 1,-8 7,5-4,-224 191,-163 98,293-228,-2-4,-3-5,-169 68,-43 15,123-61,151-58,22-11,-42 17,60-27,0-1,0 1,0-1,0 0,0 0,0 0,0-1,-1 0,1 0,0 0,0-1,0 0,-1 0,-7-2,10 1,0-1,1 1,-1-1,0 0,1 0,-1 1,1-2,0 1,0 0,0 0,1-1,-1 1,1-1,0 1,0-1,0 1,0-1,0-4,-8-70,0-7,-1-15,10 83,-1 1,0 0,-2-1,0 1,0 0,-11-28,13 43,0-1,1 0,-1 1,0-1,0 0,0 1,0 0,0-1,0 1,0-1,-1 1,1 0,0 0,-1 0,1 0,-1 0,1 0,-1 0,0 0,1 1,-1-1,0 1,1-1,-1 1,0 0,0-1,0 1,1 0,-1 0,0 0,0 0,1 1,-1-1,0 0,0 1,1-1,-1 1,0 0,-2 1,-1 1,1 0,-1 0,1 0,0 0,0 1,0 0,0 0,0 0,1 0,0 1,-5 7,-45 81,35-67,2 2,2 0,-14 33,21-39,-2-1,0 1,-12 19,15-32,0-1,0 0,0-1,-1 0,0 1,0-2,-1 1,0-1,-14 8,21-14,1 0,-1 1,0-1,1 0,-1 1,1-1,-1 0,0 1,1-1,-1 1,1-1,-1 1,1 0,-1-1,1 1,0-1,-1 1,1 0,0-1,0 1,-1 0,1-1,0 1,0 0,0 0,0-1,0 1,0 0,0 0,0-1,0 1,0 0,0-1,0 1,0 0,1 0,-1-1,0 1,1 0,-1-1,0 1,1-1,-1 1,1-1,-1 1,1 0,-1-1,1 1,-1-1,1 0,0 1,-1-1,1 0,0 1,0-1,54 30,-24-14,-16-5,7 6,38 35,56 72,18 6,-35-38,-77-73,1-1,0-1,2 0,44 21,-16-8,-42-25,-1 0,1 0,0-1,0 0,0-1,1-1,21 3,-30-4,0-1,0 1,0-1,0 0,-1 0,1 0,0-1,0 1,0-1,-1 1,1-1,0 0,0 0,-1 0,1 0,-1-1,1 1,-1-1,0 1,0-1,1 0,-1 0,0 0,0 0,-1 0,1-1,0 1,-1 0,0-1,1 1,-1-1,0 0,0 1,0-1,-1 0,2-4,-2-13,-1 0,0 1,-1-1,-2 1,0 0,0 0,-11-25,-12-55,-78-310,94 368,6 23,0 0,0 0,-2 1,0 0,-16-28,13 33,0 2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47:05.44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0 476,'55'-17,"32"-7,-65 16,1 1,1 1,-1 1,1 2,33-2,-41 6,-1-1,0 0,1-1,-1-1,0 0,0-1,0-1,0 0,-1-1,18-8,-80 9,-23 3,-67 3,137-2,0 0,0 0,0 0,1 0,-1 0,0 0,0 0,0 0,1 0,-1 0,0 0,0 1,1-1,-1 0,0 1,0-1,1 0,-1 1,0-1,1 1,-1-1,1 1,-1-1,0 1,1-1,-1 1,1 0,0-1,-1 1,1 0,-1-1,1 1,0 0,0 0,-1-1,1 1,0 1,1 1,0 0,0-1,0 0,0 1,0-1,1 0,-1 1,1-1,-1 0,1 0,3 2,58 48,-55-47,-1-1,1 0,1 0,-1-1,1 0,-1 0,1-1,0 0,0 0,0-1,17 0,-19-1,26 5,-29-4,0 0,0 0,0-1,0 1,0-1,0 0,0 0,1 0,-1-1,0 0,0 1,0-1,-1-1,1 1,0-1,0 1,4-4,-4 2,1 0,-1 0,0 0,0-1,0 0,-1 0,1 0,-1 0,0-1,0 1,-1-1,1 1,-1-1,0 0,0 0,-1 0,1-1,-1 1,0 0,0 0,-1-1,0 1,0 0,-1-9,0 8,1 1,-2-1,1 0,-1 1,1-1,-1 1,-1 0,1 0,-1 0,0 0,0 0,0 0,-1 1,0-1,0 1,0 0,0 0,-1 1,1-1,-1 1,0 0,0 0,-6-2,9 4,-1 1,0-1,1 1,-1 0,0 0,1 0,-1 0,0 0,1 0,-1 1,0-1,1 1,-1 0,1-1,-1 1,1 1,-1-1,1 0,0 1,-1-1,1 1,0-1,0 1,0 0,0 0,1 0,-1 0,-1 3,2-4,0 0,0 0,0 1,1-1,-1 0,0 1,1-1,-1 1,1-1,-1 0,1 1,0-1,0 1,-1-1,1 1,0-1,0 1,1-1,-1 1,0-1,0 1,1-1,-1 1,1-1,-1 0,1 1,0-1,-1 0,1 1,0-1,0 0,0 0,0 0,0 0,0 0,0 0,0 0,1 0,-1 0,0 0,1-1,-1 1,0 0,1-1,-1 1,1-1,-1 0,3 1,8 1,-1-1,1-1,0 0,0 0,0-1,0 0,-1-1,1-1,-1 0,23-8,21-5,-52 15,-1 0,0 0,0 0,0-1,0 1,0 0,0-1,0 0,0 1,0-1,-1 0,1 0,-1 0,1 0,-1 0,0 0,0-1,0 1,0 0,0-1,0 1,-1 0,1-5,0 5,-1 0,1 0,-1 0,0 0,0 1,0-1,0 0,0 0,0 0,-1 0,1 0,0 0,-1 0,0 0,1 1,-1-1,0 0,0 0,0 1,0-1,0 1,-1-1,1 1,0-1,-1 1,1 0,-1-1,1 1,-1 0,-2-1,4 2,-1-1,0 1,1 0,-1-1,0 1,1 0,-1 0,0 0,0-1,1 1,-1 0,0 0,0 0,1 0,-1 0,0 0,1 0,-1 1,0-1,0 0,1 0,-1 1,0-1,1 0,-1 1,1-1,-1 0,0 1,1-1,-1 1,1-1,-1 1,1-1,-1 1,1 0,0-1,-1 1,1-1,0 1,-1 0,1 0,0-1,0 1,-1 0,1-1,0 1,0 0,0 0,0-1,0 1,0 0,0 1,1 0,-1 1,0-1,0 1,1 0,0-1,-1 1,1-1,0 1,0-1,0 0,0 1,1-1,-1 0,3 3,15 10,0-1,1-1,1 0,0-2,0 0,26 8,-15-5,-29-13,-1 0,1 0,-1 0,1 0,-1 0,0 1,1-1,-1 1,0 0,0 0,0 0,0 0,0 0,-1 0,1 0,0 0,-1 1,0-1,0 1,0-1,0 1,0-1,0 1,0 3,-1 1,0 0,-1-1,0 1,-1 0,1-1,-1 1,-5 10,-2 9,9-26,0 0,0 0,-1 1,1-1,0 0,0 0,0 0,0 1,0-1,0 0,0 0,0 1,0-1,0 0,0 0,0 1,0-1,0 0,0 0,0 1,0-1,0 0,0 0,0 0,0 1,0-1,1 0,-1 0,0 0,0 1,0-1,0 0,0 0,1 0,-1 0,0 1,0-1,0 0,1 0,-1 0,0 0,0 0,0 0,1 0,-1 1,0-1,17-5,31-21,-28 15,15-10,-30 17,0 0,0 0,0 1,1 0,-1 0,1 0,-1 1,1 0,0 0,0 0,0 1,0 0,13-1,-18 3,1 0,0 0,0 0,-1 0,1 0,-1 0,1 0,-1 1,1-1,-1 1,0-1,0 1,0-1,1 1,-2 0,1-1,0 1,0 0,0 0,-1 0,1 0,-1 0,0-1,1 1,-1 0,0 0,0 0,0 0,-1 0,1 2,0 3,-1 0,0 0,0 0,0-1,-1 1,1-1,-6 11,5-14,0 0,0 0,0 0,0 0,-1-1,1 1,-1-1,0 0,-4 3,7-5,0 0,-1 1,1-1,0 0,0 0,-1 0,1 0,0 0,-1 0,1 1,0-1,0 0,-1 0,1 0,0 0,-1 0,1 0,0 0,-1 0,1 0,0 0,-1 0,1 0,0-1,0 1,-1 0,1 0,0 0,-1 0,1 0,0-1,0 1,-1 0,1-1,2-20,3 9,0 0,1 0,13-22,-16 29,1 1,-1-1,1 0,0 1,0 0,0 0,0 0,1 0,0 1,-1 0,7-4,-10 7,-1 0,1 0,0-1,0 1,-1 0,1 0,0 0,0 0,-1 0,1 0,0 0,0 0,-1 0,1 0,0 0,0 1,-1-1,1 0,0 1,-1-1,1 0,0 1,-1-1,1 1,-1-1,1 0,-1 1,1 0,-1-1,1 1,0 0,8 30,-8-22,-1 0,0 1,-1-1,-2 16,-2-9,-8 31,13-45,0 0,-1 0,1 0,0 0,0 0,0 0,0 0,0 0,0 0,1-1,-1 1,1 0,-1 0,1 0,0 0,0 0,-1-1,4 4,-3-4,0-1,0 0,0 0,0 1,0-1,0 0,0 0,0 0,0 0,0 0,0 0,0-1,0 1,0 0,0 0,0-1,0 1,0 0,0-1,-1 1,1-1,0 0,0 1,0-1,0 0,-1 1,1-1,0 0,0-1,28-27,-24 23,30-36,-29 34,0 0,0 0,1 1,-1 0,2 0,-1 1,1 0,0 0,12-6,-13 8,1 0,0 0,0 1,0 0,0 1,0 0,13-2,-18 4,0 0,0 1,0-1,-1 1,1-1,0 1,-1 0,1 0,-1 0,1 0,-1 0,1 1,-1-1,0 1,0 0,1 0,-1-1,0 1,-1 1,1-1,0 0,-1 0,1 1,-1-1,0 0,1 1,0 2,3 7,-2-5,0-1,0 1,0 0,1-1,1 0,7 9,-9-12,0-1,0 0,0 0,0 0,1-1,-1 1,1-1,-1 0,1 1,0-2,-1 1,1 0,0-1,0 0,7 0,-2 0,1-1,-1-1,1 1,-1-1,1-1,-1 0,0 0,0-1,0 0,-1 0,0-1,1 0,-2-1,1 0,0 0,-1-1,-1 1,1-2,6-8,-13 16,1-1,-1 0,1 1,-1-1,1 0,-1 0,0 0,1 0,-1 1,0-1,0 0,0 0,1 0,-1 0,0 0,0 0,0 1,0-1,-1 0,1 0,0 0,0 0,0 0,-1 1,1-1,0 0,-1 0,1 0,-2-1,1 1,-1 0,0-1,0 1,0 0,1 0,-1 0,-1 0,1 0,0 0,0 1,-4-1,-61-4,64 5,-4 0,0 1,0 0,0 0,0 0,0 1,0 0,0 0,0 1,1 0,-10 5,13-6,-1 1,1-1,0 1,0-1,0 1,0 0,1 0,-1 0,1 1,0-1,0 1,0-1,0 1,1-1,-1 1,1 0,0 0,0 0,0 0,1 5,-1-7,1 0,1 0,-1 0,0 0,0 0,1 0,0-1,-1 1,1 0,0 0,0 0,-1 0,2-1,-1 1,0 0,0-1,0 1,1-1,-1 1,1-1,-1 0,1 0,-1 0,1 0,0 0,0 0,0 0,-1 0,1 0,0-1,0 1,2-1,-1 1,0 0,-1-1,1 0,0 0,-1 0,1 0,0 0,0 0,-1 0,1-1,0 0,-1 1,1-1,0 0,-1 0,0-1,1 1,-1 0,1-1,-1 1,0-1,4-4,3-7,-1 0,0-1,-1-1,-1 1,0-1,-1 0,0 0,-1-1,2-16,0 12,-1 29,1 34,-6-38,0 0,0 0,1 1,-1-1,1 0,0 0,1 0,-1 0,1 0,4 8,-4-10,1-1,-1 1,1-1,0 1,-1-1,1 0,0 0,0 0,1-1,-1 1,0-1,1 0,-1 1,1-2,-1 1,7 1,3-1,1 0,-1 0,1-1,0-1,-1 0,1-1,-1 0,0-1,1-1,-1 0,-1 0,1-2,-1 0,0 0,16-11,-28 17,1 0,-1-1,0 1,1 0,-1 0,0-1,1 1,-1 0,0 0,1-1,-1 1,0 0,0-1,1 1,-1 0,0-1,0 1,0-1,1 1,-1 0,0-1,0 1,0-1,0 1,0 0,0-1,0 1,0-1,0 1,0-1,0 1,0 0,0-1,0 1,-1-1,1 1,0 0,0-1,-18-10,-23 0,-123 9,84 3,17 7,59-7,1-1,0 1,0 0,0 0,0 0,0 0,0 1,0-1,0 1,0 0,1 0,-1 0,1 0,-1 0,1 0,-4 5,6-6,0 0,0 0,0 0,0 0,0 0,0 0,0 0,1 0,-1 0,0 0,0 0,1 0,-1 0,1 0,-1 0,1 0,-1 0,1-1,-1 1,1 0,0 0,0-1,-1 1,1 0,0-1,0 1,0-1,0 1,0-1,0 1,-1-1,1 1,2-1,39 15,-34-12,19 3,0-2,0-1,0-1,1-1,-1-1,43-6,-51 1,-1 0,1-1,-1-1,0 0,-1-1,0-2,0 1,19-16,-27 18,0 0,-1-1,0 0,0-1,0 0,-1 0,-1 0,1-1,-2 0,8-17,-3 2,-1-1,-1 0,7-36,-13 50,-1 0,0 0,-1 1,0-1,0 0,-4-18,3 23,-1 1,0-1,0 1,0-1,-1 1,0 0,0 0,0 0,-1 0,0 1,0 0,0-1,-6-3,9 8,1 0,-1 0,0 1,0-1,0 0,1 1,-1-1,0 1,0-1,0 1,0 0,0-1,0 1,0 0,0 0,0-1,0 1,0 0,0 0,0 0,0 0,0 0,0 1,0-1,0 0,0 0,0 1,0-1,-2 1,1 1,0 0,0 0,0 0,0 0,1 0,-1 0,0 0,1 1,0-1,-1 0,0 4,-3 8,0 1,-6 28,11-43,-15 78,3 1,-4 137,16-213,0 10,0 0,1 0,0 1,1-1,6 20,-7-30,0-1,0 1,0-1,0 1,1-1,-1 0,1 1,-1-1,1 0,0 0,0 0,0 0,0 0,0-1,0 1,1-1,-1 1,0-1,1 0,-1 0,1 0,0 0,-1 0,1-1,0 1,-1-1,1 0,0 0,0 0,-1 0,1 0,0 0,0-1,3 0,95-28,-58 15,-31 10,0 0,-1-1,1-1,-1 0,0-1,17-13,-24 17,1-1,0 0,-1-1,0 1,0-1,0 1,-1-1,0 0,1-1,-2 1,1-1,-1 1,0-1,0 0,0 0,0-6,-1 11,-1 1,0-1,1 0,-1 0,0 0,0 0,0 0,0 0,0 0,0 0,0 0,0 0,0 0,0 0,0 0,-1 0,1 0,0 0,-1 0,1 0,-1 1,1-1,-1 0,1 0,-1 0,0 1,1-1,-1 0,0 1,1-1,-1 0,0 1,0-1,0 1,0-1,0 1,1 0,-1-1,0 1,0 0,0 0,0-1,0 1,0 0,0 0,0 0,0 0,0 0,0 1,0-1,0 0,0 0,0 1,0-1,0 0,0 1,1-1,-1 1,-1 0,-7 3,-1 1,1 0,-15 12,24-16,-47 31,32-23,0 1,0 1,1 0,1 1,0 1,-12 14,24-27,0 1,0 0,0 0,1 0,-1 0,0 0,1 1,-1-1,0 0,1 0,-1 0,1 0,0 1,-1-1,1 0,0 0,0 1,0-1,0 0,0 1,0-1,0 0,0 0,0 1,1-1,-1 0,0 0,1 1,-1-1,1 0,0 0,-1 0,1 0,0 0,-1 0,1 0,0 0,0 0,0 0,0 0,0-1,0 1,0 0,0-1,1 1,-1 0,0-1,0 0,0 1,1-1,-1 0,2 1,3 0,0 1,0-1,0-1,1 1,-1-1,0 0,1 0,-1-1,10-2,2-2,-6 3,-2-1,1 0,0-1,0 0,-1-1,0 0,0 0,0-1,15-13,-24 18,-1 1,1 0,-1-1,1 1,-1 0,0-1,1 1,-1-1,0 1,1-1,-1 1,0 0,0-1,1 1,-1-1,0 1,0-1,0 0,0 1,0-1,0 1,0-1,0 1,0-1,0 1,0-1,0 1,0-1,0 1,0-1,0 1,-1-1,1 1,0-2,-20-4,-27 10,41-1,1 0,-1 0,1 1,0 0,0 0,0 0,0 0,1 1,-5 5,2-1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46:59.70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1 163,'38'-1,"0"-2,0-2,53-12,-42 5,-12 3,-1 0,0-3,39-17,-30 12,-45 17,0 1,0-1,0 0,0 0,0 0,0 0,0 0,0 0,0 0,0 0,0 0,0 1,0-1,0 0,0 0,0 0,0 0,0 0,0 0,0 0,0 0,0 0,0 0,1 0,-1 0,0 0,0 1,0-1,0 0,0 0,0 0,0 0,0 0,0 0,0 0,1 0,-1 0,0 0,0 0,0 0,0 0,0 0,0 0,0 0,0 0,1 0,-25 13,-232 136,254-148,0 0,0 0,1 1,-1-1,0 1,1-1,-1 1,1-1,0 1,0 0,-1-1,1 1,0 0,1 0,-1 0,0 0,0 0,1 0,-1 0,1 4,0-5,0 0,1 0,0 0,-1 1,1-1,0 0,-1 0,1 0,0 0,0 0,0-1,0 1,0 0,0 0,0-1,0 1,0 0,0-1,0 1,1-1,-1 1,0-1,0 0,0 0,1 1,-1-1,0 0,1 0,-1 0,0 0,0 0,1-1,-1 1,0 0,2-1,48-7,-2-1,59-20,44-8,207-38,-220 49,-108 19,11-1,-40 8,-1 0,1 0,-1 0,1 1,0-1,-1 0,1 1,0 0,-1-1,1 1,-1 0,0 0,1-1,-1 1,1 0,-1 0,0 1,0-1,0 0,0 0,0 1,2 1,-2-1,0 1,1-1,0 0,-1 0,1 0,0 0,0-1,0 1,0 0,0-1,1 1,-1-1,0 0,1 0,-1 0,1 0,-1 0,1 0,-1-1,1 0,0 1,-1-1,1 0,0 0,-1 0,6-1,4-2,0 0,0-1,0-1,19-9,13-5,186-51,-215 68,-1 2,1 0,-1 0,1 2,-1-1,1 2,17 5,-31-5,-11 3,-16 3,22-7,-265 96,256-91,22-3,-8-3,1-1,0 1,-1-1,1 1,-1-1,1 1,-1 0,1 0,-1 0,0 0,1 0,1 2,-2-1,0-1,1 1,-1 0,1-1,-1 1,1-1,0 1,0-1,0 0,-1 0,1 0,4 2,5 0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47:00.53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3:55:19.31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213 39,'-11'0,"-1"1,1 0,-1 0,1 1,0 1,0 0,0 0,0 1,0 1,1 0,-1 0,1 1,1 0,-17 13,23-16,-1 0,0 0,1 0,0 0,0 0,0 1,0-1,-3 7,5-8,1 0,-1 0,1 1,0-1,-1 0,1 0,0 0,1 0,-1 0,0 0,1 1,-1-1,1 0,-1 0,1 0,0 0,0 0,0-1,0 1,2 2,51 131,-6-16,-37-99,2-1,0 0,16 17,-23-29,0 0,1-1,0 0,1 0,-1-1,1 0,0 0,0-1,1 0,10 3,24 8,-32-10,1 0,0-1,0-1,1 0,-1-1,18 1,13-2,-1 2,0 2,62 16,-72-16,0-1,0-2,0-1,47-4,4 0,-52 1,-1-1,1-2,-1-1,1-1,40-16,-66 21,34-8,-27 8,-2 0,1-2,18-6,-28 9,-1 1,1 0,-1 0,1 0,-1-1,1 1,-1 0,1-1,-1 1,1-1,-1 1,0 0,1-1,-1 1,0-1,1 1,-1-1,0 1,1-1,-1 1,0-1,0 0,0 1,0-1,1 1,-1-1,0 1,0-1,0 0,0 1,0-1,-1 0,-12-17,-28-8,13 10,1 0,0-2,1-1,-27-27,-9-5,-4-7,50 43,0 0,0 1,-2 1,0 0,-25-13,-216-84,221 94,-3 0,9 5,-60-33,88 42,0 0,0 0,0 0,-1 0,1 1,-1 0,1 0,-1 0,1 0,-1 1,1 0,-1 0,0 0,1 1,-8 1,-2 2,-1 0,1 1,-19 11,-8 2,29-14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3:58:16.51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43 20,'1'53,"13"80,-9-79,-2 1,-2 0,-7 60,-32 107,29-159,4-31,-3 49,8-72,0 0,0 0,1-1,1 1,-1 0,1 0,1-1,0 1,0-1,5 10,-6-15,0 0,0 0,1-1,-1 1,0-1,1 0,0 1,-1-1,1 0,0 0,0-1,0 1,0-1,1 0,-1 1,0-1,1-1,-1 1,0 0,1-1,-1 0,7 0,8 0,0-2,0 0,23-7,15-1,42 9,-62 1,0-1,54-8,77-13,-120 15,260-27,112 32,-211 4,-180-1,0 2,49 12,-47-9,-1-1,40 3,-29-6,68 15,10 1,42 1,-49-1,-81-14,163 10,-153-14,-13 1,0-2,1-1,43-8,28-17,34-8,-62 18,81-30,52-13,0 16,-93 25,-109 19,0-1,0 0,0 1,1-1,-1 0,0 0,0 0,-1-1,1 1,0 0,0-1,-1 1,1-1,0 1,-1-1,0 0,1 0,-1 0,0 0,0 0,0 0,0 0,0 0,0-4,3-8,0 0,2-29,-1 6,40-193,-42 220,-2 0,1 0,-2 0,1 0,-1 0,-1 0,0 0,0 0,-4-14,-3-2,-1 1,-15-31,22 53,1 1,-1-1,0 1,0 0,0-1,0 1,0 0,-1 1,1-1,-1 0,1 1,-1-1,1 1,-1 0,0 0,0 0,0 0,1 0,-1 0,0 1,-6-1,-9 0,1 1,-30 3,14-1,-64 1,-215-6,181-14,79 8,-94-2,111 9,0-1,-48-11,47 8,0 0,-40 0,-71-13,23 10,-13 0,-660 10,760-3,0-2,-49-11,-13-2,46 8,41 6,-1 0,0 2,0-1,0 1,0 1,0 0,0 1,1 1,-17 3,-190 56,178-49,0-2,-1-2,0-2,-62 2,89-9,0 0,0 0,1-2,-1 0,1 0,-1-2,1 0,-22-10,14 6,-1 2,0 0,0 2,-1 0,0 2,0 0,0 2,-42 3,64-2,-14 0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47:00.88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47:02.18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1 385,'36'1,"-26"0,1 0,0-1,0 0,0-1,0 0,-1 0,1-1,0-1,-1 0,0 0,0-1,0 0,13-8,-5-2,0 0,-1-1,0-1,-2 0,1-1,-2-1,-1 0,0-1,-1-1,-1 1,11-31,-20 45,-1-1,1 1,-2-1,1 1,-1-1,1 1,-1-1,-1 1,1-1,-1 1,0-1,0 1,-1-1,0 1,-2-6,3 9,0 1,0-1,0 0,0 1,0-1,0 1,-1-1,1 1,-1 0,1 0,-1-1,1 1,-1 0,0 0,1 0,-1 1,0-1,-2-1,1 2,1 0,-1 0,0 0,1 0,-1 1,1-1,-1 1,1-1,-1 1,1 0,0 0,-1 0,1 0,0 1,-1-1,1 0,-3 4,-8 7,0 1,1 0,1 0,0 2,1-1,-16 32,-7 8,18-29,2-1,1 2,-12 32,14-32,3-2,1 0,1 0,1 0,1 1,1-1,2 1,2 34,-1 2,-1-45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52:16.80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1169 835,'-1'5,"0"0,-1 0,1-1,-1 1,-1-1,1 1,0-1,-1 0,-5 6,-7 16,-56 104,11-21,34-63,-38 52,9-16,-25 54,56-91,2 1,-30 97,39-107,-19 89,23-84,-10 57,-6 114,23-188,-6 40,3-28,0 49,-13 89,16-76,5 148,1-219,2 0,0-1,13 33,-2-8,14 40,-14-45,12 56,-24-82,1-1,1 1,1-1,1-1,21 34,-2-10,42 47,47 45,-4-19,-33-15,-53-65,44 46,-38-47,3-2,0-2,2-1,1-2,53 28,31 10,112 55,-124-69,331 146,-55-49,-41-32,-22-33,-67-18,-36-15,-111-26,551 99,-220-61,-368-52,166 30,-108-13,78 20,429 107,-442-110,191 31,-144-34,-142-29,-31-5,10 0,98-4,67 5,-110 2,162-10,-123-2,1400 2,-1070-20,-196 9,-126 3,382-31,-146 6,-66 9,168-9,437-64,-251-15,-350 43,-177 31,765-180,-699 131,-149 49,-3 1,-3-4,-1-4,84-58,-139 80,-1-1,-1-2,-1-1,-2-1,-1-1,-1-2,30-45,-37 47,-2-2,-1 0,-1 0,-1-2,-2 0,-2-1,-1 0,-2 0,-1-1,-1 0,1-69,-9 16,4-140,17 99,0 0,-11 70,-4 29,1-49,-5-737,-11 737,3 29,-12-99,14 109,-1 1,-18-52,15 58,-55-188,17 108,12 31,-31-107,56 160,1 1,1-1,2-1,-6-46,11 62,0-1,-1 1,0 0,-1 0,-1 0,0 0,-1 1,-9-16,9 20,0 0,-1 1,0 0,-1 0,0 0,0 1,-1 0,1 0,-2 1,1 1,-14-7,-249-99,12 22,-40-22,-31-15,16 18,200 73,-1 4,-158-21,71 34,31 5,-319-39,-31-5,-22 0,409 45,-606-61,-60 28,618 37,-123-2,36 1,14-1,-310-8,79-1,-6 1,-60-1,-3508 20,3830 10,91-2,-232 22,131-8,-102 35,213-31,50-11,-183 29,68-19,-48 5,57-7,122-13,12-4,8-2,0 3,-66 20,72-15,-6 1,1 2,-55 30,63-30,0 0,-44 12,35-13,-191 51,191-55,-259 49,155-24,87-19,32-10,0 1,1 2,-32 15,46-19,1-1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52:48.83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0 192,'11'1,"0"0,0 1,0 0,0 0,-1 1,1 1,-1 0,1 0,-1 1,-1 0,1 1,-1 0,0 0,12 12,9 2,0-2,1-1,38 14,33 18,-97-46,0 0,0-1,0 0,0 0,0-1,1 0,-1 1,0-2,1 1,-1-1,1 0,-1 0,1 0,-1-1,9-1,-10 1,-1 0,0 0,0-1,0 1,-1-1,1 1,0-1,0 0,-1 0,1 0,-1-1,0 1,0-1,0 1,0-1,0 1,0-1,-1 0,1 0,-1 0,0 0,0 0,0 0,0-1,0 1,-1 0,1-4,1-22,-1 0,-1-1,-8-52,6 65,-2 1,0 0,-1 0,0 0,-1 0,-1 1,-1 0,-10-16,18 30,-1 0,1 1,-1-1,0 0,1 0,-1 1,1-1,-1 0,0 1,0-1,1 1,-1-1,0 0,0 1,0 0,0-1,0 1,1 0,-3-1,3 2,0-1,0 1,0-1,0 1,0-1,0 1,0-1,0 1,0-1,0 1,0-1,1 1,-1-1,0 1,0-1,1 0,-1 1,0-1,0 1,1-1,-1 1,1-1,-1 0,0 1,1-1,-1 0,1 0,-1 1,1-1,-1 0,0 0,1 1,-1-1,1 0,0 0,21 16,0 1,-2 1,0 1,-1 1,-1 0,19 27,6 22,-25-38,2-2,28 34,63 50,-99-103,-5-5,-1 0,0 1,0 0,0-1,-1 2,8 10,-13-17,0 0,0 1,0-1,0 0,0 1,0-1,-1 0,1 1,0-1,0 0,0 0,0 1,-1-1,1 0,0 1,0-1,0 0,-1 0,1 0,0 1,0-1,-1 0,1 0,0 0,-1 0,1 1,0-1,0 0,-1 0,1 0,0 0,-1 0,1 0,0 0,-1 0,1 0,0 0,-1 0,1 0,0 0,-1 0,1 0,0 0,-1-1,1 1,0 0,-1 0,1 0,0 0,0-1,-1 1,-24-6,22 5,-45-12,-83-17,116 28,-1 1,-1 0,1 1,0 0,0 2,-22 4,33-6,0 1,0-1,0 0,-1 0,1 0,0-1,0 0,0 0,0 0,0-1,0 1,1-1,-1 0,0-1,1 1,0-1,-1 0,1 0,0 0,0-1,1 1,-1-1,1 0,0 0,-5-7,2 2,0-1,1 1,0-1,1 0,-1 0,2 0,0-1,0 1,1-1,0 0,0-14,1 18,2 0,-1 0,1-1,0 1,0 0,1 0,0 0,0 0,1 0,0 1,0-1,0 1,1 0,8-11,-5 9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52:55.10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2409,'19'-129,"-21"-8,4-61,18 86,-3 27,-11 65,-2 0,0-1,2-36,12-111,1-17,-18 153,1 0,8-38,-8 51,-1 0,0-1,-2 1,0 0,-6-29,-2-27,8 2,2 49,-2 0,0 0,-9-42,6 44,1 0,1-1,2-40,1 40,-2 0,0 0,-7-37,-14-66,15 45,7 62,-1 1,-1-1,-1 1,-8-29,6 31,1 1,1-1,0 0,0-30,3 30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52:24.27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634 95,'-148'-19,"112"21,-1 2,1 2,0 0,1 3,0 1,0 2,-56 26,85-34,0 0,0 0,0 1,1-1,0 1,-1 1,2-1,-1 1,1-1,-5 8,-33 66,34-63,1 1,1-1,1 2,1-1,-5 31,8-41,1-1,0 1,0 0,0 0,1 0,0 0,1 0,-1 0,1-1,1 1,-1-1,1 1,0-1,1 0,-1 0,1 0,7 7,2 2,15 16,62 53,-16-21,-46-38,1-1,0-2,55 32,-71-48,0 0,0-2,0 0,0 0,1-1,0-1,-1 0,1-1,0 0,0-1,16-3,-24 1,0 0,0 0,0-1,-1 0,0 0,1-1,-1 0,0 0,-1 0,1 0,-1-1,1 1,4-8,6-11,23-43,-19 32,-2-3,-1-1,-2-1,-2 0,13-69,-20 87,-2 7,-1-1,0 1,-1-1,-1 0,0 1,-1-1,0 1,-1-1,-1 1,0-1,-10-25,3 19,0 1,-1 0,-1 1,0 0,-2 1,-31-33,36 44,1-1,-1 1,0 1,-1 0,0 0,0 0,0 2,-1-1,1 1,-1 1,0 0,-23-3,-7 1,0 3,-51 3,34 0,42-1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52:25.03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462 4,'-55'-1,"29"-1,-1 2,0 1,1 0,0 2,-1 1,1 2,-25 8,31-7,6-2,1 0,-1 1,1 1,-14 9,22-13,0 1,1 0,0 0,0 1,0-1,0 1,1 0,0 0,0 0,0 1,0-1,1 1,-3 8,1 0,0 0,1 0,0 1,1-1,1 1,1-1,0 1,3 23,-3-33,1-1,1 1,-1-1,0 0,1 1,0-1,0 0,1 0,-1 0,1 0,0-1,0 1,0-1,0 1,0-1,1 0,0-1,-1 1,1 0,0-1,0 0,1 0,-1 0,0-1,1 1,-1-1,1 0,-1 0,1-1,8 1,170 0,-88-3,-85 2,0 0,0-1,0-1,0 0,-1 0,1-1,-1 0,0 0,1-1,12-8,-18 10,-1 0,0 0,-1 0,1-1,0 1,0-1,-1 1,0-1,0 0,1 0,-1 0,-1 0,1-1,0 1,-1 0,0-1,0 1,0-1,0 1,0-1,-1 1,0-1,0 0,0 1,0-1,0 0,-1 1,1-1,-1 1,-2-8,-8-16,-2 0,0 0,-2 2,0 0,-2 0,-21-23,33 43,1 1,-1 0,0 0,0 0,-9-5,0 1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52:25.91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132 41,'-6'0,"1"0,-1 1,0-1,0 1,0 0,0 0,0 1,1 0,-1 0,1 0,-1 0,1 1,0 0,0 0,-8 7,9-5,0-1,1 0,0 1,0 0,0 0,1 0,-1 0,1 0,0 0,1 1,-1-1,1 0,0 1,1 0,-1-1,1 11,1-2,1 0,0 0,1 0,0 0,2-1,-1 1,1-1,13 23,8 8,32 42,-57-84,3 3,1 0,-1-1,1 1,0-1,0 0,0 0,0 0,1-1,-1 0,1 0,0 0,0-1,0 0,0 0,0-1,13 2,2-1,1-1,0 0,36-6,-47 4,0-1,-1 0,1-1,-1 0,1 0,-1-1,0-1,-1 0,1 0,10-8,-7 2,0 0,-1 0,0-2,-1 1,17-25,-23 28,0-1,-1 1,0-1,0 1,-1-1,0 0,-1 0,0-1,-1 1,1-16,-2-16,-5-50,4 82,1 6,-1 0,1 0,-1-1,0 1,0 0,0 0,-1 0,1 0,-1 1,0-1,0 0,0 1,-1-1,1 1,-1 0,0 0,0 0,-4-3,2 3,0 0,0 0,0 1,0-1,-1 2,1-1,-1 0,1 1,-1 0,0 0,-10 1,-12 1,0 2,0 1,0 1,-38 13,40-11,-4 2,0 1,1 2,1 1,0 1,-41 28,57-35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52:26.61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397 95,'-4'-1,"0"0,0 0,0 0,0-1,0 1,1-1,-1 0,-6-4,-25-11,16 14,0 1,1 0,-1 1,0 1,0 1,0 1,-21 4,32-5,0 1,1 0,-1 0,1 1,0-1,0 2,0-1,0 1,0 0,1 0,-1 1,1 0,1 0,-1 0,1 1,0 0,0 0,0 0,-6 14,8-14,0 1,1 0,0 0,1 0,0 0,0 1,0-1,1 0,0 0,0 1,1-1,0 0,0 0,1 0,-1 0,2 0,-1 0,1 0,0-1,0 1,1-1,0 0,0 0,1 0,-1-1,1 1,0-1,1 0,-1-1,1 1,0-1,7 4,38 23,-40-24,0 0,0 0,21 8,-14-8,0-2,0 0,1-1,0 0,-1-2,1 0,27-2,-29-1,1 0,-1-1,1-2,-1 1,0-2,0 0,-1-1,20-10,-6 0,-2-1,0-2,37-31,-51 39,0 0,-2-1,1 0,-1-1,-1 0,-1-1,0-1,0 1,-1-1,10-25,-14 26,-1 5,-1 0,0 0,0-1,-1 1,2-14,-4 21,0 0,0 0,0 0,0 0,0 1,-1-1,1 0,-1 0,1 0,-1 0,0 0,0 0,1 1,-1-1,0 0,-1 1,1-1,0 1,0-1,-1 1,1 0,-1-1,1 1,-1 0,0 0,1 0,-1 0,0 0,0 0,1 1,-1-1,-3 0,-28-6,-1 2,0 1,0 1,-65 4,35 0,48-1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52:28.06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171 0,'-4'1,"0"0,0 0,0 0,0 0,0 1,0-1,1 1,-1 0,0 0,1 0,-1 1,1-1,0 1,0 0,0 0,0 0,1 0,-1 1,1-1,0 1,-4 6,-4 10,0 1,-11 34,19-47,-5 9,-29 105,33-110,1 0,0 0,1 0,1 0,0 0,0 0,1 0,4 17,-3-24,0 0,0 0,1 0,-1-1,1 1,0 0,0-1,1 0,-1 0,1 0,0 0,0-1,0 1,1-1,-1 0,1 0,0-1,0 1,9 2,11 4,0-2,51 9,-25-7,-14-2,1-3,0-1,-1-1,73-8,-97 5,1-1,-1-1,0 0,0-1,0-1,-1 0,1 0,-1-1,0-1,-1 0,0 0,0-1,15-15,-20 18,-1-1,0 0,0 0,0 0,-1-1,0 1,0-1,-1 0,0 0,0 0,-1-1,0 1,0-1,0 1,-1-1,0 0,-1 0,0 1,0-1,-1 0,0 1,0-1,0 0,-6-14,-1 5,0 1,-2 0,0 0,0 1,-1 0,-1 1,-1 0,0 1,-1 0,-27-19,27 23,0 1,0 1,0 0,-1 1,0 1,0 0,-1 1,0 0,1 2,-1 0,0 0,0 2,-21 1,21-1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3:58:33.27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11 909,'-1'-38,"-9"-60,10 93,0 1,1-1,-1 0,1 1,0-1,0 1,1-1,-1 1,1-1,0 1,0 0,1 0,4-7,-3 6,-1 0,0-1,0 0,-1 1,1-1,-1 0,2-10,5-40,-5 35,-1-1,1-27,14-137,-19 158,0 17,1 0,0 1,0-1,1 0,3-12,-4 21,1-1,0 1,-1 0,1-1,1 1,-1 0,0 0,0 0,1 0,-1 0,1 0,0 1,-1-1,1 0,0 1,0-1,0 1,0 0,0 0,0 0,0 0,1 0,-1 0,0 0,1 1,-1-1,0 1,4-1,7-1,-1 0,1-2,-1 1,1-2,14-6,21-8,-26 14,0 1,0 2,0 0,1 1,-1 1,27 4,22-1,-40-4,1-2,39-8,254-42,-262 42,0 4,75-1,9-10,-74 18,115 14,-36 24,-22-19,-119-18,0-1,0 0,0-1,0 0,0 0,0-1,0-1,17-6,-13 4,1 1,-1 1,23-3,-14 2,7 2,-30 3,1-1,-1 1,0-1,0 1,0-1,0 1,0 0,0 0,0-1,0 1,0 0,-1 0,1 0,0 0,0 0,-1 0,1 0,-1 0,1 0,-1 1,1-1,-1 0,0 0,1 2,4 22,-1 1,-1 0,-1 42,1 11,0-61,0-1,2 1,-1-1,9 19,-7-22,-1 1,0 0,-1 0,-1 0,2 27,4 52,-6-79,0 1,-1-1,-1 1,-1 0,0 0,-1 0,0-1,-2 1,0 0,0-1,-6 15,7-27,1 0,0 0,0 0,0 0,0 0,1 0,-1 1,1-1,0 0,0 0,0 1,0-1,1 0,-1 0,1 0,0 0,0 0,0 0,0 0,0 0,1 0,3 5,-2-1,2 4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52:28.70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362 39,'0'-1,"-1"-1,1 0,-1 0,0 1,0-1,1 0,-1 1,0-1,0 1,0-1,-1 1,1 0,0-1,0 1,-1 0,1 0,-1 0,1 0,-1 0,1 0,-1 0,0 0,1 1,-1-1,0 1,0-1,0 1,1 0,-1-1,-2 1,-60-4,60 4,-4-1,0 1,1 1,-1-1,0 1,1 0,-1 1,-13 4,17-4,1 1,-1-1,1 1,0-1,0 1,0 0,0 0,0 0,1 1,-1-1,1 1,0-1,0 1,0 0,0 0,-1 4,-1 4,-8 16,2 1,-7 34,15-54,0 1,1-1,0 1,1-1,0 0,1 1,0-1,0 1,1-1,0 0,5 12,-3-12,1-1,1 0,-1 0,1-1,7 8,12 15,-15-17,1 0,0-1,1-1,0 0,1 0,0-1,1-1,0 0,0-1,1-1,24 9,-27-11,1-1,0 0,0-1,1 0,-1-1,0-1,1 0,-1 0,1-2,-1 0,1 0,-1-1,0-1,20-6,-28 6,0 0,1 0,-2-1,1 1,0-1,-1 0,0 0,1-1,-2 1,1-1,0 0,-1 0,0 0,0 0,-1-1,0 1,0-1,2-6,0-1,-1 0,-1 0,0 0,0 0,-2-1,1 1,-3-15,1 23,0-1,-1 0,0 1,0-1,0 1,-1 0,0-1,1 1,-2 1,1-1,-7-7,-54-48,27 27,28 24,-2 1,1-1,-1 2,0 0,-1 0,1 1,-1 0,-19-5,4 3,0 1,-54-6,30 7,10 0,-54 1,43 9,40 0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52:29.43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228 186,'-8'1,"0"0,-1 1,1 0,0 0,0 1,0 0,1 1,-1-1,-10 8,-63 47,76-53,0 0,0 0,1 1,-1-1,1 1,0 1,1-1,0 0,0 1,0 0,1 0,0-1,0 1,0 1,1-1,0 9,-1 14,2 1,5 44,-4-64,-1-3,1 8,1-1,0 1,8 25,-9-38,0 0,0 0,0-1,0 1,1 0,-1 0,1-1,-1 1,1-1,0 0,0 1,0-1,1 0,-1 0,0 0,1 0,-1-1,1 1,0-1,-1 1,1-1,0 0,0 0,0 0,4 0,49 6,-12-2,57 1,-86-7,-1 0,1 0,0-1,0-1,-1-1,0 0,25-11,-33 12,-1-1,1 0,-1-1,0 1,0-1,0 0,-1 0,0-1,0 1,0-1,-1 0,1 0,-2 0,1-1,0 1,-1 0,-1-1,1 0,0-9,3-16,-2 1,-1-54,-2 30,1 24,-1-1,-2 1,-9-51,7 68,0-1,-1 1,-1 0,-1 0,0 1,-16-24,20 32,0 1,1 1,-1-1,-1 0,1 1,-1-1,1 1,-1 0,0 0,0 1,0-1,0 1,-1 0,1 0,-1 0,1 1,-1-1,1 1,-1 0,0 1,0-1,0 1,1 0,-1 0,-8 1,1 3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52:31.34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60 1,'21'3,"-16"5,-21 20,3-10,5-6,1 1,0 0,1 0,0 1,1-1,0 1,2 0,-5 28,7-36,1 0,-1 0,1 0,1 0,-1 0,1 0,0-1,0 1,1 0,0 0,0-1,0 1,0-1,1 0,0 1,0-1,1-1,-1 1,1 0,0-1,0 0,1 0,-1 0,7 4,7 3,0 0,1-1,0-1,1-1,36 10,-48-16,0 0,1-1,-1 0,1 0,-1-1,1 0,-1 0,1-1,-1-1,1 1,-1-1,0 0,0-1,0 0,0 0,0-1,9-6,-11 4,0 0,0-1,-1 1,0-1,0 0,0 0,-1-1,4-10,7-11,-11 22,-1 0,0 0,0 0,-1 0,0 0,-1 0,1-1,-1 1,-1 0,1-1,-1 1,-1-1,1 1,-4-14,3 16,0-1,-1 1,0-1,0 1,0 0,0 0,-1 0,0 0,0 0,-1 0,1 1,-1 0,0-1,0 1,0 1,-1-1,1 1,-1-1,-7-2,1 2,0 1,-1 0,0 1,1 1,-1 0,0 0,0 1,0 0,1 1,-1 1,0 0,-15 5,15-3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52:32.00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193 2,'-7'2,"0"0,0 1,1 0,-1 0,1 0,-1 1,-5 4,-2 1,4-3,1 0,-1 0,2 1,-1 0,1 0,0 1,0 0,1 1,0 0,-9 16,13-19,0-1,0 1,1 0,0 1,0-1,1 0,0 0,0 1,0-1,1 1,-1-1,2 0,-1 1,1-1,0 1,0-1,1 0,0 0,5 12,-3-9,1-1,1 0,-1 0,2-1,-1 1,1-1,0-1,0 1,1-1,15 9,-11-8,0 0,0-1,1 0,0-1,0-1,27 6,-26-7,0-1,0-1,-1-1,1 1,0-2,0 0,20-5,-28 5,0-1,0-1,0 1,-1-1,1 1,-1-2,0 1,0 0,0-1,-1 0,1 0,-1-1,0 1,0-1,0 0,-1 0,1 0,-1-1,2-6,1 0,-1 1,-1-1,0-1,-1 1,0 0,-1-1,0 0,-1 1,-1-25,-1 29,0 1,0 0,-1 0,0 0,-1 1,1-1,-1 0,0 1,-1 0,0 0,0 0,0 0,0 0,-1 1,0 0,0 0,-1 0,1 1,-8-5,4 3,0 0,0 0,-1 1,0 0,0 1,0 0,0 0,-1 1,1 0,-1 1,0 1,-14-1,9 2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52:32.63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257 39,'-1'-1,"-1"-1,0 1,0 0,0 0,0 0,0 0,0 0,0 1,0-1,-1 1,1-1,0 1,0 0,0-1,-1 1,1 0,0 1,0-1,-1 0,1 1,0-1,0 1,0 0,0-1,0 1,-4 2,-7 4,1 0,0 1,-13 11,1-1,15-13,0 1,1 0,0 1,1 0,-1 0,1 0,1 1,-1 0,1 0,1 1,0 0,0 0,0 0,1 1,1-1,-5 20,8-23,0 1,1-1,0 1,0-1,1 1,0-1,0 1,0-1,1 0,0 0,7 10,45 60,-51-71,1 1,0 0,1 0,0 0,-1-1,2 0,-1 0,1-1,-1 0,1 0,0-1,1 1,-1-1,8 2,-11-5,-1 1,1-1,-1 0,1 0,-1 0,1 0,-1 0,1-1,-1 1,0-1,1 0,-1 0,0-1,1 1,-1-1,0 1,0-1,0 0,0 0,-1 0,1-1,-1 1,1 0,-1-1,0 0,0 0,0 0,0 0,0 0,-1 0,3-5,7-17,-2-1,0 0,-1 0,-2-1,-1 0,-1 0,-1-1,-1 1,-2-1,-4-38,3 59,-1-1,0 0,0 1,-1-1,-6-11,-1-5,6 12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52:33.33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113 0,'-4'1,"0"-1,-1 1,1 0,0 0,-1 0,1 1,0 0,0-1,0 1,0 1,0-1,1 0,-1 1,1 0,0 0,-1 0,1 0,0 1,1-1,-5 8,2-4,1 0,1 1,-1-1,1 0,0 1,1 0,0 0,0 0,1 0,-1 12,2-15,1 0,-1-1,1 1,0 0,1 0,-1-1,1 1,0 0,0-1,0 0,0 1,1-1,0 0,0 0,0-1,0 1,1 0,-1-1,1 0,7 5,8 4,1-1,0-1,30 12,5 2,-53-24,-1 1,0-1,0 1,1-1,-1 1,1-1,-1 0,0 0,1 1,-1-1,0 0,1 0,-1 0,1-1,-1 1,0 0,1-1,-1 1,0 0,1-1,-1 1,0-1,0 0,1 0,0 0,1-2,0 1,-1-1,1 0,-1 0,1 0,-1 0,0-1,0 1,2-6,-2 2,1 1,-1-1,0 0,0 0,-1 0,0-1,0 1,-1 0,0 0,-1-12,-1 12,-1-1,0 1,0 0,0 0,-1 0,0 0,-1 1,1 0,-1 0,-1 0,-8-8,10 11,1 0,0 0,-1 1,1-1,-1 1,0 0,0 0,1 0,-2 1,1-1,0 1,0 0,0 0,0 1,-1-1,1 1,0 0,-1 0,1 0,0 1,0 0,-5 1,-3 2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52:33.95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98 41,'-4'0,"0"0,0 0,0 1,1-1,-1 1,0 0,0 0,0 1,1-1,-1 1,1-1,-1 1,1 0,0 1,0-1,0 1,0-1,0 1,0 0,1 0,0 0,-1 0,1 0,0 1,0-1,1 1,-1-1,1 1,0 0,0 0,0-1,-1 9,0 9,0 0,1 0,1 1,5 33,-5-50,1-1,0 1,1-1,-1 1,1-1,-1 0,1 0,1 1,-1-1,0-1,1 1,0 0,0-1,0 1,1-1,-1 0,1 0,6 5,-8-7,1 0,-1 0,0 0,0 0,1 0,-1 0,0-1,1 1,-1-1,1 0,-1 0,1 0,-1 0,1 0,-1 0,0 0,1-1,-1 1,1-1,-1 0,0 0,0 0,1 0,-1 0,0 0,0-1,0 1,0-1,0 1,-1-1,1 0,0 0,-1 0,1 0,1-4,17-22,0-1,23-45,-38 65,-1 0,0 0,-1-1,0 1,0-1,-1 0,-1 0,1 0,-1-17,-2 24,0-1,0 0,0 1,-1-1,1 1,-1 0,0-1,0 1,0 0,0 0,0 0,-1 0,1 1,-1-1,0 1,0-1,0 1,0 0,0 0,-1 0,1 1,0-1,-1 1,1 0,-1 0,-6-1,4 0,-1 0,1 1,-1 0,0 0,1 1,-1 0,0 0,0 0,1 1,-1 0,0 0,1 1,-1 0,-6 3,-43 28,45-27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52:45.65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0 573,'18'-1,"-1"-1,1-1,-1 0,24-7,20-5,69-3,-93 13,-29 5,1-1,0 0,-1 0,1-1,-1 0,0 0,1-1,-1 0,0-1,-1 0,1 0,-1 0,1-1,-1 0,-1-1,7-6,-4 3,4-4,-1 0,0-1,14-23,-23 32,0 0,-1 0,0-1,0 1,0-1,0 0,-1 1,0-1,0 0,-1 0,1 0,-1 0,-1 1,-1-13,-16-67,7 37,-9-78,20 125,0 1,0-1,0 1,0-1,0 1,0-1,0 1,0-1,0 0,0 1,0-1,0 1,0-1,0 1,0-1,1 1,-1-1,0 1,0-1,1 1,-1-1,0 1,1-1,-1 1,0 0,1-1,-1 1,1-1,14 7,23 31,-26-24,78 57,-61-49,0 1,30 32,105 110,-163-162,11 8,-1 1,-1 1,0-1,0 2,-1-1,-1 1,10 22,-17-34,-1-1,0 1,0 0,0-1,0 1,1 0,-1 0,0 0,0-1,-1 1,1 0,0 0,0-1,0 1,0 0,-1-1,1 1,0 0,0 0,-1-1,1 1,-1-1,1 1,-1 0,1-1,-1 1,0 0,-24 8,-37-7,53-3,-6 1,0 1,0 0,0 1,0 1,1 1,-1-1,1 2,0 0,0 1,1 0,0 1,-16 11,-30 19,-58 46,116-82,0 1,0-1,-1 0,1 0,0 0,-1 0,1-1,-1 1,1 0,-1 0,1-1,-1 1,1-1,-1 1,0-1,1 0,-1 0,0 0,1 0,-1 0,-2 0,3-1,0 0,0 1,0-1,0 0,0 0,0 0,0 0,0 0,1 0,-1 0,0 0,1-1,-1 1,1 0,-1 0,1 0,0-1,-1 1,1 0,0-3,-1-5,1 0,0 1,1-1,0 0,0 0,4-13,1 6,1 1,1 0,0 0,14-19,22-40,-30 43,-1 0,-1-1,-1 0,-2-1,-2-1,-1 1,-1-1,0-41,-5 51,1 14,-1 0,-1 0,1 0,-4-15,0 13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52:47.24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0 640,'43'1,"0"1,0 3,78 17,113 46,-232-67,-1-1,1 0,0 1,0-1,-1 0,1 0,0 0,-1 0,1 0,0 0,0 0,-1-1,1 1,0-1,-1 1,1-1,-1 0,1 0,0 1,-1-1,0 0,3-2,-2 0,1 0,-1 0,0 0,0 0,0 0,0 0,-1-1,1 1,-1-1,1-3,2-12,-1 1,0 0,-1-27,-2 38,1-53,-3 0,-12-80,9 90,2 1,2-1,6-61,-5 108,1-1,-1 1,1-1,-1 1,1-1,0 1,0 0,1-1,-1 1,1 0,-1 0,1 0,0 0,0 0,0 0,4-4,-4 7,0-1,0 0,0 1,-1-1,1 1,0-1,0 1,0 0,0 0,0 0,-1 0,1 0,0 0,0 0,0 1,0-1,0 1,-1-1,1 1,0 0,0 0,-1 0,1 0,-1 0,1 0,-1 0,1 0,-1 1,1-1,-1 0,2 3,105 109,12 9,234 194,-352-314,0 0,1 0,-1 0,0 0,0 0,-1 0,1 1,0-1,-1 0,1 1,-1 0,0-1,1 5,-2-7,0 1,0-1,0 1,0-1,0 1,0-1,0 1,-1-1,1 1,0-1,0 1,-1-1,1 1,0-1,-1 0,1 1,-1-1,1 0,0 1,-1-1,1 0,-1 1,1-1,-1 0,0 1,-27 4,-3-4,7-1,0 1,-1 2,1 0,-39 11,51-10,-40 11,1 3,1 2,0 2,-46 28,57-18,32-26,1 0,-1 0,0-1,-1 1,1-2,-11 6,16-10,1 0,-1 0,0-1,0 1,1 0,-1-1,0 1,1-1,-1 1,0-1,1 0,-1 1,1-1,-1 0,1 0,-1 0,1 0,0-1,-1 1,1 0,0-1,0 1,-1-3,-30-42,26 38,-9-21,0 0,2-1,-17-55,11-3,15 76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52:58.44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894 2535,'0'-38,"-1"1,-2-1,-1 1,-14-55,-62-130,12 36,41 107,9 27,-20-95,5-39,14 97,-31-118,-15 4,41 148,-2 1,-61-94,77 129,0 0,2 0,0-1,1 0,-8-40,9 32,-2 0,-15-35,-15-40,27 69,-26-57,23 68,-1 1,-1 1,-37-38,10 29,32 24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3:58:47.83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0 612,'1'-8,"0"0,1 0,0 0,0 0,1 0,0 0,0 1,8-14,-7 13,1 0,-2 0,1 0,-1-1,0 0,-1 1,3-17,4-50,0-17,-9 78,0 6,0 0,0 0,0-1,1 1,4-15,-4 21,0 0,0 0,0 0,0 0,0 0,0 0,1 0,-1 1,1-1,-1 0,1 1,0-1,0 1,-1 0,1 0,0-1,0 1,0 0,0 1,1-1,-1 0,0 1,0-1,0 1,1-1,1 1,33-2,41 2,-58 2,1-1,-1-2,1 0,-1-1,0 0,0-2,33-10,142-51,-125 42,-50 16,1 0,0 1,0 1,0 1,43-3,-32 6,0-1,39-9,-65 10,1 0,-1 0,1 1,-1-1,1 1,-1 1,1-1,-1 1,0 0,1 1,10 4,-12-4,-1 0,0 1,0 0,0 0,0 0,0 1,-1-1,0 1,1 0,-1 0,-1 0,1 0,0 0,-1 1,0-1,1 6,-1-4,0-1,0 1,1-1,-1 1,1-1,0 0,1 0,-1 0,1 0,0-1,0 1,0-1,1 0,0-1,-1 1,1-1,11 6,-12-7,0 1,0-1,0 1,0 0,-1 0,1 0,-1 0,0 1,0-1,0 1,-1 0,1 0,-1 0,0 0,0 1,0-1,0 0,-1 1,0-1,1 6,3 13,-2 1,2 36,-5 69,0-113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52:59.23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20 2131,'1'-20,"1"1,1 0,10-34,-8 34,0 0,-2-1,3-34,-7-559,-18 439,21 43,-4-102,-7 164,5 35,-2-48,7 10,-15-116,9 135,4-104,3 71,-2 71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53:00.09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2416,'1'-4,"0"0,0 0,0 0,1 0,-1 0,1 1,0-1,4-6,11-25,-14 11,0-1,-1-39,-3 39,2-1,6-32,0-5,-7 54,1-1,0 1,0-1,1 1,0-1,0 1,1 0,0 0,1 0,0 1,0-1,1 1,0 0,8-10,11-11,25-41,-28 38,31-35,-27 36,35-58,-10 15,-28 42,-1-1,-2-1,26-63,-34 70,6-14,-2-1,17-71,-16 35,13-86,-27 150,1-1,1 0,6-18,6-19,34-103,-42 122,10-57,18-152,-31 210,0-1,3 1,12-36,1 34,-15 24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53:00.96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1439 2620,'0'-3,"1"1,0-1,0 1,0-1,0 1,0-1,1 1,-1 0,1-1,3-3,11-21,-13 12,-1 0,0 0,-2 0,1 0,-2 0,0 0,-1 0,-4-17,-39-121,29 107,-190-472,19 157,147 284,-64-93,66 112,-4-9,-87-129,35 72,-190-192,220 254,-67-72,115 114,-24-38,13 17,21 32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53:01.62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586 2418,'3'0,"0"0,0 0,0-1,0 1,0-1,0 0,0 0,-1 0,1 0,0 0,0 0,-1-1,1 0,0 1,-1-1,0 0,1 0,-1 0,0-1,0 1,0 0,-1-1,1 1,0-1,-1 0,0 1,1-1,-1 0,0 0,-1 0,2-6,1-8,-1-1,-1 1,0-1,-4-25,2 13,-2-2,-2 0,-1 0,-2 0,-16-44,-46-165,-21 11,-10-34,-20-172,82 271,24 92,-4-75,-18-74,34 206,-1 0,-1 0,0 0,-2 0,-13-25,-1-4,18 40,0 0,0 0,0 1,0-1,-1 1,0 0,0 0,-5-4,-3-3,4 3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53:02.13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2064,'16'-55,"4"-40,-14 73,-1 0,-1 0,2-41,-5 15,11-71,0 15,-1-152,8 53,-20-550,3 728,1 1,0 0,10-30,5-42,-17 88,0 0,1 1,0-1,1 0,-1 1,8-13,-4 8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53:03.00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2118,'0'1,"0"1,0-1,0 1,0-1,0 1,0-1,0 1,0-1,1 1,-1-1,0 1,1-1,-1 1,1-1,0 0,0 1,1 1,-1-3,-1 0,1 0,0 0,-1 0,1 0,-1 0,1 0,0-1,-1 1,1 0,0 0,-1-1,1 1,-1 0,1-1,-1 1,1-1,-1 1,1-1,-1 1,1-1,-1 1,0-1,1 1,-1-1,1 0,27-52,-12 15,1 1,2 1,34-49,82-91,-115 150,0-2,-2 0,-1-1,-1 0,-2-2,15-45,-23 56,-1 0,-2 0,0 0,0-27,0 11,-1 22,0 0,2 0,0 0,0 1,8-16,-7 18,0-1,-1 0,0 0,-1-1,-1 1,3-22,-5 20,1 1,1-1,0 1,1 0,1 0,0 0,0 0,2 0,7-14,-5 10,0-1,-2 0,0-1,-1 0,3-23,9-32,37-145,1-4,5 42,-56 172,-1 1,2-1,-1 1,1 0,0 1,11-13,15-23,-26 33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53:03.68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2427,'0'1,"0"-1,0 0,0 1,0-1,0 0,0 0,0 1,0-1,0 0,0 0,0 1,0-1,0 0,0 0,0 1,1-1,-1 0,0 0,0 1,0-1,0 0,0 0,1 1,-1-1,0 0,0 0,0 0,1 0,-1 1,0-1,0 0,0 0,1 0,-1 0,0 0,0 0,1 0,-1 1,0-1,1 0,-1 0,1 0,13-7,9-15,-2-3,0-2,-2 0,21-42,-12 21,-19 33,147-255,-101 167,119-165,-25 80,48-65,4-30,-149 201,-34 53,36-47,-39 55,0 0,-2-1,-1 0,11-26,-14 27,1 0,1 1,1 0,0 1,23-27,-14 22,-2-2,0 0,25-49,-35 58,10-20,20-54,-25 53,2 16,-7 16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53:08.00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2965 2542,'-3'-7,"0"1,0 1,0-1,-1 0,1 1,-1 0,-1 0,-4-6,-1 0,-151-171,85 101,-52-43,34 36,-360-375,-32 16,327 324,-52-44,-83-60,178 141,-3-3,-25-14,102 72,-15-11,-69-64,111 94,0 1,0 1,-1 0,-19-8,6 2,20 11,0 0,0 0,-1 1,1 0,-1 0,0 1,0 0,-1 1,-12-1,8 2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53:08.74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1836 2820,'2'0,"0"0,0 0,0 0,0 0,0 0,0 0,0-1,0 1,0-1,0 1,0-1,0 0,0 1,-1-1,1 0,0 0,-1-1,1 1,0 0,-1 0,1-1,-1 1,0-1,0 1,1-1,-1 0,0 0,1-2,-1-1,-1 1,1 0,-1 0,0 0,0 0,0 0,0-1,-1 1,0 0,0 0,0 0,0 0,-2-5,-13-25,0 1,-23-33,-13-26,-85-150,111 192,-30-51,-27-50,1 2,-197-238,194 267,46 62,-60-69,-23-27,21 23,-47-54,112 140,-33-56,39 55,-52-61,11 18,52 66,-27-40,8 8,-57-59,94 114,1 0,0-1,0 1,0 0,-1-1,1 1,0 0,0 0,-1-1,1 1,0 0,-1-1,1 1,0 0,-1 0,1 0,0 0,-1-1,1 1,0 0,-1 0,1 0,0 0,-1 0,1 0,-1 0,1 0,0 0,-1 0,0 0,-2 3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53:09.41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465 2390,'2'-1,"0"1,0-1,0 0,0 0,-1 1,1-1,0 0,-1-1,1 1,0 0,-1 0,0-1,1 1,-1-1,0 1,0-1,1 1,-1-1,-1 0,1 0,0 1,0-1,-1 0,1 0,-1 0,1 0,-1 0,0 0,0-3,2-6,-1-1,0 1,-2-19,-4-3,-2 0,-1 1,-23-56,17 49,-7-32,-20-125,25 110,-8-23,-10-59,-9-42,15 89,19 77,-1-8,-19-56,-8-30,29 106,-48-235,1 8,46 222,2-1,-3-65,10 87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3:58:48.74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1 315,'2'-1,"-1"1,1-1,0 1,0-1,-1 0,1 0,0 0,-1 0,1 0,-1 0,1 0,-1-1,0 1,0 0,1-1,-1 1,2-4,20-35,-15 26,141-200,-148 212,1 0,0 0,0 0,0 0,1 0,-1 1,0-1,1 1,-1-1,1 1,-1 0,1 0,-1 0,1 1,0-1,0 0,-1 1,1 0,0-1,0 1,0 1,-1-1,1 0,0 0,0 1,-1 0,1 0,0-1,-1 1,1 1,-1-1,1 0,-1 1,3 1,11 8,0 0,-1 1,27 26,-24-21,3 0,2-1,0-1,31 16,24 15,-77-45,0 0,0 0,-1 0,1 0,0 0,0 0,-1 0,1 0,-1 0,1 0,-1 0,1 0,-1 0,1 1,-1-1,0 0,0 0,0 0,0 1,0-1,0 0,0 0,0 0,0 1,0-1,-1 0,1 0,-1 2,-20 41,7-14,11-16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53:10.06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168 2079,'-6'-2,"0"1,0-1,0 0,1-1,-1 1,0-1,1-1,0 1,0 0,0-1,-6-6,8 6,0 0,1 0,-1 0,1 0,-1-1,2 0,-1 1,0-1,1 0,0 0,0 1,0-1,0-9,4-74,-1 44,-4 3,-1-1,-11-44,0-2,4 24,5 35,1-1,0-35,-14-113,19-311,0 461,2 1,2 0,13-50,-10 49,-1 0,-2 0,4-44,0-34,-5 70,0-63,-5 87,0-1,0 1,-2 0,1 0,-2 0,1 0,-2 1,1-1,-8-11,0-2,8 14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53:10.82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2187,'-1'-18,"1"0,1 0,1 0,1 0,0 0,1 0,1 1,1 0,12-28,104-183,-99 184,-2-1,17-51,-19 46,14-62,-21 68,18-104,-5 18,-10 57,-10 44,2 1,16-49,15 7,-30 58,-1 0,0 0,-1 0,0-1,-1 0,5-18,71-303,-41 225,-28 79,0 0,9-43,-1 4,-19 65,1 0,0 0,0 0,0 1,0-1,0 1,1-1,0 1,0 0,0 0,0 0,0 0,1 1,4-4,3 2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53:17.65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2791,'2'-1,"1"1,-1-1,0 0,0 0,0 1,0-1,0-1,0 1,0 0,0 0,0-1,0 1,-1-1,1 0,2-3,24-33,-20 27,43-63,-3-2,-3-3,43-104,-62 117,2 2,4 0,51-75,62-66,-110 153,-2-2,34-76,-57 111,9-24,22-78,-32 88,1 2,1-1,2 1,1 1,22-34,56-89,-80 131,-1-2,-1 1,8-27,1-5,-4 12,15-80,-8 25,38-157,-12 110,-46 137,20-62,-21 67,1-1,0 0,0 1,0 0,0-1,0 1,1 0,-1 0,1 0,0 0,0 1,0-1,0 1,0 0,5-3,5 0,-3-1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53:19.00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2097,'7'0,"23"1,49-7,-68 4,1-1,-1 0,0 0,0-1,0-1,-1 0,15-8,56-37,-4 4,142-111,-125 80,53-50,-111 91,-2-1,-1-1,-2-2,-2-1,25-47,81-185,-64 139,-2 3,-30 51,-24 53,-2-1,0 0,-2-1,-1-1,9-43,-17 60,2 0,-1 1,2-1,0 1,0 0,1 0,14-20,-4 10,0 0,35-34,-34 40,5-4,0-1,-2-1,-1-1,0 0,-2-2,22-39,-6 23,-27 31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53:58.10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208 1,'-18'111,"18"206,0-325,0 0,-1 0,0 1,-1-1,0 0,0 0,-1 1,0-1,0 1,-8-14,8 17,1 0,-1 0,-1 1,1-1,0 1,-1-1,1 1,-1 0,0 1,0-1,0 1,-1-1,1 1,0 1,-1-1,0 0,1 1,-1 0,-6 0,-9-2,17 2,-1 0,0 1,0-1,1 1,-1 0,0 0,0 1,-6 0,8 0,1 0,0 0,0 0,0 0,0-1,0 1,0 1,0-1,0 0,0 0,1 0,-1 0,0 1,1-1,-1 0,1 1,-1-1,1 0,0 1,-1-1,1 0,0 1,0-1,0 1,0-1,0 1,0-1,1 0,-1 2,4 25,1 0,16 48,-14-52,5 27,-9-34,1-1,1 1,11 27,-15-42,0 1,0-1,0 0,0 0,1 0,-1 0,1 0,-1 0,1-1,0 1,0 0,0-1,0 0,0 1,0-1,0 0,0 0,0 0,0 0,1 0,-1-1,0 1,4 0,-1-1,-1-1,0 1,0-1,1 0,-1 0,0 0,0-1,0 0,0 1,0-1,-1-1,5-2,10-8,-1-2,-1 0,28-32,-43 46,34-38,2 1,2 3,1 1,49-32,-87 65,-1 0,1 0,-1 0,1 0,-1 0,0 0,0-1,1 1,-1 0,0-1,0 1,0-1,1-2,-2 3,0 1,0-1,0 1,0-1,0 0,0 1,0-1,-1 1,1-1,0 1,0-1,0 1,-1 0,1-1,0 1,0-1,-1 1,1-1,0 1,-1 0,1-1,-1 1,1 0,0-1,-1 1,1 0,-1 0,1-1,-1 1,-7-3,0 1,0 0,0 0,-14-1,19 3,-16-1,0 1,0 0,0 1,1 2,-1 0,0 0,1 2,0 0,0 1,0 1,1 1,-20 12,27-15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48:51.18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441 1,'-19'129,"13"-98,-2 1,-1-1,-2-1,-1 0,-1 0,-21 34,-33 78,67-140,-1-1,0 1,1 0,-1 0,0-1,0 1,0 0,0-1,0 1,0-1,-1 1,1-1,0 0,-1 1,1-1,-1 0,1 0,-1 0,0 0,1 0,-1-1,0 1,0 0,0-1,1 1,-1-1,0 0,0 0,0 1,0-1,0-1,0 1,0 0,0 0,-3-2,-6-1,-1-2,1 0,0 0,-20-13,-17-8,20 15,22 7,0 2,-1-1,1 1,-1 0,-9-2,15 5,1-1,0 0,-1 1,1-1,-1 0,1 1,0-1,0 1,-1-1,1 1,0-1,0 1,-1-1,1 1,0-1,0 1,0-1,0 1,0-1,0 1,0-1,0 1,0-1,0 1,0-1,0 1,0-1,0 1,1-1,-1 1,0 0,7 28,-5-17,1 24,-3-25,1-1,0 1,1-1,4 18,-5-25,0-1,0 1,0-1,1 1,-1-1,1 0,-1 1,1-1,0 0,0 0,0 0,0-1,0 1,0 0,0-1,1 1,-1-1,1 0,-1 0,1 0,-1 0,6 1,51 12,-32-7,0-1,0-1,53 2,-43-1,17 3,-52-8,-1-1,0 0,1 0,-1 0,1 0,-1 0,0-1,1 1,-1 0,0-1,1 1,-1-1,0 1,1-1,-1 1,0-1,0 0,0 0,0 0,0 0,0 0,0 0,0 0,0 0,0 0,0 0,-1 0,2-2,-2 2,0-1,0 1,0 0,0 0,0 0,0 0,0 0,0 0,0 0,-1-1,1 1,0 0,-1 0,1 0,-1 0,1 0,-1 0,0 1,1-1,-1 0,0 0,0 0,1 1,-1-1,0 0,0 0,0 1,0-1,0 1,0-1,0 1,-1-1,-46-16,26 10,15 3,1-1,-1 1,1-1,0 0,0 0,-9-11,11 12,0-1,0 0,-1 1,0 0,0 0,0 0,0 1,-1 0,1 0,-9-3,1 3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48:53.33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18 531,'-9'-52,"7"46,1 0,-1 0,1-1,0 1,0-1,1 1,0 0,0-1,2-9,6-15,22-48,0-4,-15 18,-12 49,0 0,1-1,1 1,13-30,-17 44,0 0,0-1,1 1,-1 0,0 0,1 0,0 0,-1 0,1 0,0 1,0-1,0 0,0 1,1 0,-1-1,0 1,1 0,-1 0,0 0,1 1,-1-1,1 0,-1 1,1 0,-1 0,1-1,0 1,-1 1,1-1,-1 0,1 1,-1-1,1 1,3 1,7 4,1 1,-1 1,0 0,-1 0,13 12,29 18,-50-36,0 0,-1 1,1 0,-1 0,1 0,-1 0,0 0,0 0,0 1,-1 0,0-1,1 1,-1 0,0 0,-1 0,3 7,-3-8,0 0,-1 0,1 0,-1 0,0 0,0 0,0-1,0 1,0 0,0 0,-1 0,0 0,1 0,-1 0,0-1,0 1,-1 0,1-1,-1 1,1-1,-1 1,0-1,0 0,0 0,0 0,-3 3,2-3,-1 1,0-2,1 1,-1 0,0-1,0 1,0-1,0 0,0 0,0-1,0 1,0-1,0 0,0 0,0 0,-1-1,-5-1,-8-2,1-1,-32-14,36 13,-1 1,1 0,-25-5,34 12,8 4,20 13,35 21,-8-12,-17-9,-1 0,-1 2,32 28,-59-45,0 0,-1 1,0-1,0 1,0 0,-1 0,0 0,0 1,0-1,0 1,-1 0,0-1,2 9,-4-11,0-1,0 1,0 0,0-1,-1 1,1-1,-1 1,0-1,0 1,0-1,0 1,0-1,0 0,0 1,-1-1,1 0,-1 0,0 0,0 0,1-1,-1 1,0 0,-1-1,1 1,0-1,0 0,-1 1,1-1,0 0,-1-1,1 1,-1 0,-4 0,-14 3,-1-1,-1 0,1-2,0-1,-36-3,-11 0,3-6,22 1,28 6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53:24.89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501 0,'-2'33,"-1"-1,-2 0,-2 0,-13 41,10-42,2 0,1 1,2-1,-3 50,8-79,1 1,-1-1,0 0,0 0,0 0,-1 0,1 0,-1 1,1-1,-1 0,1 0,-1 0,0 0,0 0,0 0,0-1,-1 1,1 0,0 0,-1-1,1 1,-1-1,1 1,-1-1,0 0,-3 2,-1-1,0 0,0-1,-1 0,1 0,0-1,-1 1,1-1,-7-1,-12 0,-1-2,1 0,1-1,-1-2,1 0,-1-2,2-1,-1 0,-24-15,47 23,0 0,0 1,0-1,0 1,1 0,-1-1,0 1,0 0,0 0,0-1,0 1,0 0,0 0,0 0,0 0,0 0,0 0,0 1,0-1,0 0,0 0,0 1,0-1,0 0,0 1,0-1,1 1,-1 0,-1 0,0 1,0 0,1 1,-1-1,1 1,0-1,-1 1,1-1,0 1,0 0,0 4,-2 7,1 1,0 28,-6 48,4-71,2 1,0 0,2 31,19 60,-19-109,0-1,0 0,1 1,-1-1,0 1,1-1,0 1,-1-1,1 0,0 0,0 1,1-1,-1 0,0 0,1 0,-1 0,1 0,0 0,-1-1,1 1,0-1,0 1,0-1,0 1,0-1,1 0,-1 0,0 0,1 0,-1-1,0 1,1-1,-1 1,1-1,-1 0,1 0,-1 0,0 0,1 0,-1-1,1 1,2-1,12-4,0-1,0 0,-1-1,29-17,-15 8,16-8,-2-1,69-54,-113 79,1-1,0 1,0-1,0 1,-1-1,1 0,0 0,-1 1,1-1,-1 0,1 0,-1 0,1 1,-1-1,1 0,-1 0,0 0,0 0,1 0,-1 0,0 0,0 0,0 0,0 0,0 0,0 0,0 0,0 0,-1 1,1-3,-2 0,0 1,1-1,-1 1,0-1,0 1,0 0,0 0,-1 0,1 0,-4-2,-11-6,-1 0,-26-9,35 15,-13-6,2 0,-1 1,0 1,-1 1,0 1,0 0,0 2,-29-2,35 6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54:17.13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1945 18,'-1'-1,"1"0,0 0,-1 0,1 0,-1 0,1 0,-1 0,1 1,-1-1,0 0,1 0,-1 1,0-1,0 0,0 1,0-1,1 0,-1 1,0 0,0-1,0 1,0-1,0 1,0 0,0 0,0-1,0 1,0 0,0 0,0 0,0 0,0 1,0-1,0 0,-1 0,0 1,-43 6,42-6,-78 15,34-7,2 1,-66 25,-77 28,141-45,20-7,1 0,0 1,-33 22,53-28,0 0,0 1,1 0,0 0,0 0,0 0,1 1,0-1,1 1,-5 14,-21 40,8-34,9-12,1 0,0 1,-8 17,16-29,2-1,-1 0,0 0,1 1,0-1,0 1,0 0,1-1,-1 1,1 0,0-1,0 1,1-1,0 1,-1 0,1-1,1 1,1 4,-1-7,-1 1,1 0,1 0,-1-1,0 1,0-1,1 0,0 1,-1-1,1 0,0-1,0 1,0 0,4 1,54 16,-22-7,15 9,78 19,-79-25,53 23,32 10,-46-21,-36-9,61 10,-89-25,0-1,30-1,-32-1,0 0,48 8,36 7,-38-8,-39-4,51-1,-59-3,1 1,0 1,47 9,-60-7,0 0,0-2,0 1,0-2,0 0,1 0,-1-2,0 1,0-2,16-4,6-5,0-2,41-23,-25 12,44-9,-70 22,1 1,1 1,34-9,-31 11,0-2,36-16,-65 26,0 0,0-1,0 1,0 0,-1-1,1 1,0-1,0 1,0-1,0 0,-1 1,1-1,0 0,-1 0,1 1,0-1,-1 0,1 0,-1 0,1 0,-1 0,0 0,1 0,-1 0,0 0,0 0,1-1,-2 0,1 0,-1 1,0 0,0-1,0 1,0-1,0 1,0 0,0 0,0-1,0 1,0 0,-1 0,1 0,-3-1,-10-6,-1 1,-28-10,32 12,-66-26,-139-78,208 103,0 0,1 0,0-1,0 0,0-1,-5-8,7 10,0-1,0 1,0 0,-1 0,0 1,0 0,-1 0,1 0,-14-6,-18-3,-68-16,57 18,19 7,0 1,-1 1,1 2,-56 5,3-2,-61-11,-8 0,76 11,-107-4,123-7,40 5,-1 1,-26-1,-26 5,-117 14,10 0,-42 7,-172 15,160-18,4-1,197-15,-43-2,60-1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5:01:11.19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1073 2747,'-20'-148,"2"-93,0-22,16 140,5-105,4 180,2 0,2 0,26-68,50-85,-22 65,-15 35,-10-3,-38 101,-1 0,0 0,0 0,0 0,-1-1,1 1,-1 0,1 0,-1 0,0-1,0 1,-1 0,1 0,-1 0,1 0,-1 0,0 0,0 0,-1 0,1 0,-1 0,1 0,-3-3,0 3,1 0,-1 0,0 1,0-1,0 1,0 0,-1 0,1 0,0 1,-1-1,0 1,1 0,-1 0,1 1,-8 0,-62-3,38 3,-50-8,-50-4,22 3,-112-16,154 18,-59-3,-220 10,351 1,-1-1,0 0,1 0,-1 0,1 0,-1 0,1 0,-1 0,0 0,1-1,-1 1,1 0,-1 0,1 0,-1-1,1 1,-1 0,1-1,-1 1,1 0,-1-1,1 1,-1 0,1-1,0 1,-1-1,1 1,0-1,-1 1,1-1,-1 0,7-21,31-30,-27 38,31-37,2 2,2 2,90-73,-129 115,79-65,-34 29,-1-2,51-57,34-33,-134 132,0 0,0 0,0 1,0-1,0 1,0-1,0 1,0-1,0 1,1-1,-1 1,0 0,0 0,0 0,1 0,-1 0,0 0,0 0,1 0,-1 0,0 0,0 1,0-1,1 1,-1-1,0 0,0 1,0 0,0-1,0 1,0 0,0 0,0-1,0 1,0 0,-1 0,1 0,0 0,-1 0,2 1,38 57,-25-35,29 28,1-3,87 72,-108-100,42 38,3-3,144 88,-183-129,2-1,0-1,37 9,-43-15,0-1,1-1,-1-2,39 1,-86 0,0 1,0 1,1 1,0 1,0 0,-21 14,-11 2,-204 79,241-97,-14 7,0-2,-1-1,0-1,-1-2,1 0,-1-3,-44 2,64-6,1 0,0-1,0-1,-1 0,1 0,0-1,1 0,-1 0,1-1,-1-1,1 0,0 0,1 0,-1-1,1-1,0 1,-12-15,15 16,0 0,-1 0,0 0,1 1,-1 0,-1 0,1 1,0-1,-1 1,0 1,-8-3,2 3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3:58:55.49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1 213,'8'0,"0"0,0 0,1-1,-1 0,0-1,0 0,0 0,0 0,0-1,0 0,-1-1,1 0,-1 0,0-1,0 1,-1-1,1-1,-1 0,10-11,-8 10,-1 1,0-1,0-1,0 0,-1 0,0 0,0-1,-1 1,0-1,-1-1,0 1,-1 0,5-17,-8 26,0-1,-1 1,1 0,0-1,0 1,0 0,0 0,0-1,0 1,0 0,0-1,0 1,0 0,0-1,0 1,0 0,1 0,-1-1,0 1,0 0,0 0,0-1,0 1,1 0,-1 0,0-1,0 1,0 0,1 0,-1 0,0-1,0 1,0 0,1 0,-1 0,0 0,1 0,-1-1,0 1,0 0,1 0,-1 0,0 0,1 0,-1 0,0 0,0 0,1 0,-1 0,0 0,1 0,-1 0,0 1,1-1,13 19,10 31,-16-27,0 1,-1 0,-1 0,4 47,-9-68,-1 0,0 1,0-1,0 0,-1 0,1 0,-1 0,1 1,-1-1,0 0,0 0,-1 0,1-1,-1 1,1 0,-1 0,0-1,0 1,0-1,0 0,0 1,-1-1,1 0,-1 0,1-1,-1 1,0 0,0-1,-3 2,1-2,1 0,-1 1,0-2,0 1,0-1,0 1,0-1,1-1,-1 1,0-1,0 1,0-2,1 1,-1 0,0-1,1 0,-1 0,-3-3,-67-52,74 57,1 0,-1 0,1-1,-1 1,1 0,0-1,-1 1,1 0,-1-1,1 1,0-1,-1 1,1-1,0 1,-1-1,1 1,0-1,0 1,0-1,0 1,-1-1,1 0,0 1,0-1,0 1,0-1,0 1,0-1,0 0,1 1,-1-1,0 1,0-1,17-16,37-7,-47 21,17-7,77-35,-90 39,1-1,-1 0,-1 0,1-1,-1 0,10-12,-13 11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59:04.61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1314 271,'-43'1,"0"2,-44 8,73-10,-1 0,1-1,-1 0,1-1,-1 0,-15-5,-17-1,22 6,1 0,-1 2,0 1,1 1,0 1,-1 0,-31 12,21-4,0-3,-1-1,0-2,0-1,0-1,-58-3,92-2,0 1,0-1,0 0,0 0,0 1,0-1,0 0,0-1,0 1,1 0,-1-1,0 1,1-1,-1 1,1-1,-1 0,1 1,0-1,0 0,0 0,0 0,0 0,0 0,1 0,-1 0,0 0,1 0,0-1,-1 1,1-4,-1-10,1-1,0 0,3-19,-1 6,-2 29,-3-86,2 81,0-1,0 0,-1 1,0-1,-1 1,1 0,-1 0,0 0,-1 0,-7-10,9 15,0-1,0 1,-1 0,1 0,0 0,0 0,-1 1,1-1,-1 1,1-1,0 1,-1 0,1 0,-1 0,1 0,-1 0,1 0,0 1,-1-1,1 1,0 0,-1 0,1 0,-3 1,-56 28,43-21,-1-1,1-1,-1 0,-36 6,35-9,-1 1,1 2,-36 15,61-22,-1 0,1 0,-1 1,0 0,0 0,1 0,-1 0,0 1,0-1,0 1,0 0,0 0,-1 1,1-1,-1 1,1 0,4 5,-1 4,0 0,0 1,-2 0,8 23,-9-24,0 0,1 1,1-1,0-1,14 21,17 24,-30-43,0-1,1 0,1-1,-1 0,2 0,14 13,-19-22,-1 1,0-1,0 0,1 0,-1 0,1-1,0 0,0 0,-1 0,1 0,0-1,0 1,0-1,7-1,-10 1,1-1,0 1,0-1,0 1,-1-1,1 0,0 0,-1 0,1 0,0 0,-1-1,0 1,1-1,-1 0,0 0,0 1,0-2,0 1,0 0,0 0,-1 0,1-1,-1 1,2-5,5-27,-2 0,-1 0,-2-1,-1 1,-2-1,-7-57,0 62,3 18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5:00:10.41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443 1,'-1'0,"0"1,0-1,0 1,1-1,-1 1,0 0,0-1,0 1,1 0,-1-1,0 1,1 0,-1 0,1 0,-1 0,1 0,-1-1,1 1,0 0,-1 0,1 0,0 2,-9 30,6-21,-42 170,20-69,-5 29,-11 43,21-74,-5 26,16-96,7-64,-1-1,-1 0,0 1,-16-42,16 53,-2-1,1 1,-15-20,17 26,-1 1,1 0,-2 0,1 0,0 0,-1 1,0 0,0 0,-9-6,13 9,0 1,1 0,-1 0,0 0,1 0,-1-1,0 1,0 0,1 0,-1 0,0 0,1 1,-1-1,0 0,0 0,1 0,-1 1,0-1,1 0,-1 0,1 1,-1-1,0 1,1-1,-1 1,1-1,-1 1,0 0,-13 25,2 30,-5 76,15-118,1 0,1 0,0 0,0 0,2 0,0 0,0 0,1-1,1 1,0-1,1 0,0 0,1-1,1 1,12 17,-10-14,-7-13,0 1,0-1,0 1,1-1,-1 0,1 0,0 0,-1 0,6 3,-6-5,0-1,0 1,0-1,1 1,-1-1,0 0,0 0,0 0,1 0,-1 0,0 0,0 0,0-1,0 1,1-1,-1 0,0 0,0 0,0 0,0 0,3-2,68-33,-50 27,-2-2,0 0,0-1,-1-1,0 0,20-20,-35 26,0 0,0 0,-1-1,1 0,-2 1,1-1,-1-1,0 1,-1 0,0-1,0 0,-1 1,0-1,-1 0,0 0,-1-12,1 20,-1 0,1 0,-1 0,0 0,1 0,-1 1,0-1,1 0,-1 0,0 0,0 1,0-1,0 1,1-1,-1 0,0 1,0 0,0-1,0 1,0-1,0 1,0 0,-1 0,1 0,0 0,0 0,0 0,-1 0,-38 1,30-1,-37 0,-84-11,-64-27,179 36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5:00:28.70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1931 1,'-5'0,"0"0,0 1,0 0,0 0,0 1,0-1,1 1,-1 0,1 0,-1 1,-7 5,-46 43,10-9,-153 102,166-118,8-5,-44 25,12-4,-8 4,-304 148,155-84,185-94,20-11,-1 1,1 1,-20 15,-4 4,-55 33,5-4,84-54,0 0,0-1,0 1,0-1,0 0,0 1,-1-1,1 0,0 0,0 1,0-1,0 0,0 0,-1 0,1-1,0 1,0 0,0 0,0 0,0-1,0 1,0-1,0 1,0-1,0 1,0-1,0 0,0 1,0-1,0 0,0 0,0 0,1 0,-1 1,0-1,1 0,-1 0,1 0,-1-2,-25-52,20 40,-85-168,75 156,-1 2,0 0,-2 1,-36-36,28 31,23 23,0 1,-1-1,1 1,-1 0,-1 0,1 1,-1-1,1 1,-1 0,0 1,-1-1,-12-4,19 9,-1-1,0 0,1 0,-1 1,1-1,-1 0,0 1,1-1,-1 1,1-1,-1 1,1-1,-1 1,1-1,-1 1,1-1,-1 1,1 0,0-1,0 1,-1 0,1-1,0 1,0 0,0-1,-1 1,1 0,0 0,0-1,0 1,0 0,1 1,-2 30,2-28,-2 94,5 68,-3-149,2-1,0 0,1 0,1 0,0-1,1 0,0 0,2 0,0-1,13 19,-16-25,1-1,0 0,1 0,-1-1,1 0,1 0,-1 0,1-1,0 0,0-1,0 0,1 0,-1 0,1-1,0-1,0 1,0-1,0-1,15 1,10-4,1-1,-1-1,0-2,0-2,-1-1,0-1,0-2,-1-2,-1 0,51-33,-73 41,0 0,-1-1,0 0,0-1,-1 1,13-17,-19 22,1-1,-1 1,1 0,-1 0,0 0,0-1,0 1,0-1,0 1,-1-1,1 1,-1-1,1 1,-1-1,0 1,0-1,0 0,-1 1,1-1,-1 1,1-1,-1 1,0-1,0 1,0 0,0-1,0 1,0 0,-1 0,1 0,-1 0,0 0,-3-3,-8-7,-1 2,0-1,0 2,-1 0,-1 1,0 0,0 1,0 1,-31-8,32 12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5:01:20.87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4907 779,'-1'0,"1"-1,0 0,-1 0,1 0,0 0,-1 1,1-1,-1 0,1 1,-1-1,1 0,-1 1,0-1,1 1,-1-1,0 0,1 1,-1 0,0-1,0 1,1-1,-1 1,0 0,0 0,0-1,0 1,1 0,-1 0,0 0,0 0,0 0,0 0,0 0,0 0,-1 1,-38 4,34-4,-18 4,-25 3,-1-1,-60 0,-805-7,617 19,-77-5,-72 4,-339-11,442-10,0-11,278 9,0 2,-68 7,115 1,26 1,-3-5,0 0,1 0,-1 0,0-1,0 1,1-1,6-1,-3-1,-1-1,0 0,1 0,-1-1,-1 0,1 0,0-1,-1 1,0-1,0-1,9-10,8-11,25-37,-39 50,51-88,-49 81,4-8,-1-1,-2-1,-1 0,-1 0,11-65,-13 48,-2 0,-1-60,11 3,-16 105,0 0,0 0,0 0,0-1,0 1,0 0,0 0,0 0,0-1,0 1,0 0,0 0,0 0,0 0,0-1,0 1,-1 0,1 0,0 0,0-1,0 1,0 0,0 0,0 0,-1 0,1 0,0 0,0-1,0 1,0 0,-1 0,1 0,0 0,0 0,0 0,0 0,-1 0,1 0,0 0,0 0,0 0,-1 0,1 0,0 0,-13 5,-15 15,23-16,-109 89,61-48,-79 51,0-2,90-62,-1-2,-66 36,16-17,57-28,-1-1,-1-3,-45 15,-150 37,232-69,1 0,-1 1,1-1,0 0,-1 0,1 1,0-1,-1 0,1 0,-1 0,1 0,-1 0,1 1,0-1,-1 0,1 0,-1 0,1 0,-1 0,1 0,-1 0,1-1,0 1,-1 0,1 0,-1 0,1 0,0 0,-1-1,1 1,-1 0,1 0,0-1,-1 1,1 0,0-1,-1 1,1 0,0-1,0 1,-1 0,1-1,0 1,0-1,0 1,-1 0,1-1,0 1,0-1,0 1,0-1,0 0,0 0,1 1,-1-1,1 0,0 0,-1 1,1-1,-1 0,1 0,0 1,0-1,-1 1,1-1,0 1,0-1,0 1,0 0,0-1,-1 1,1 0,0 0,0-1,0 1,0 0,0 0,0 0,0 0,1 0,3 1,-1 0,1 1,-1-1,1 1,-1-1,0 2,1-1,-1 0,0 1,-1-1,1 1,0 0,-1 1,0-1,1 0,3 7,8 10,23 42,-25-40,17 27,-3-7,38 82,16 47,41 121,-119-282,2 0,-1 0,1 0,1-1,0 0,0 0,15 16,-19-24,-1 1,1-1,0 1,0-1,-1 0,1 0,0 0,0 0,0 0,0-1,0 1,0 0,0-1,1 0,-1 1,0-1,0 0,3 0,-2-1,0 0,0 0,-1 0,1-1,-1 1,1-1,-1 1,1-1,-1 0,0 0,0 0,0 0,0 0,0-1,0 1,-1 0,3-5,5-9,-1 0,-1 0,0-1,-2 0,1 0,-2-1,0 1,1-27,-2-17,-5-71,0 34,0 0,4-108,3 165,12-46,-2 8,-13 66,1 1,0-1,9-21,-6 24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59:23.25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446 0,'-12'1,"0"0,0 1,0 1,0 0,0 0,1 1,0 1,-1 0,-12 8,5-1,0 0,0 1,2 1,-20 19,26-21,1 0,0 1,1 0,0 1,1 0,1 0,-7 18,-3 14,-10 50,8-1,12-55,-19 59,23-91,-3 9,0 0,2 1,-1-1,-1 24,5-26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59:25.84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0,'1'5,"1"-1,0 0,1 0,-1 0,1 0,-1 0,1-1,0 1,0-1,1 0,4 4,6 8,106 122,-26 1,-87-127,0 1,-1-1,0 1,-1 0,0 1,-1-1,0 1,3 23,-7-29,0 0,0 0,-1 0,1 0,-1-1,-1 1,0 0,1-1,-2 1,1-1,-1 0,0 1,0-1,-1-1,0 1,0 0,0-1,-10 9,7-7,-20 25,22-21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59:26.28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351 0,'-10'2,"0"0,0 0,0 1,1 0,-1 1,-16 9,2-2,11-6,0 0,1 1,-1 1,1 0,1 0,-1 2,1-1,0 1,1 1,0 0,1 0,0 1,1 0,0 1,0 0,2 0,-1 1,1-1,1 1,-4 17,-4 15,8-30,0 1,0 0,2 0,0 1,1-1,1 1,0-1,1 1,1-1,3 20,0-18,1 0,0 0,2 0,0-1,16 27,-19-37,1 0,0 0,0 0,1-1,0 0,0 0,1-1,0 1,0-1,0-1,0 1,1-1,-1-1,14 5,24 8,-32-13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59:26.64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1,'7'1,"0"-1,0 2,0-1,0 1,0 0,-1 1,1-1,-1 1,1 1,7 4,59 47,-60-45,4 6,0 0,-1 0,0 2,23 35,42 85,-27-41,-45-81,0 1,-2 0,0 0,-1 0,-1 1,-1 0,4 26,-7-31,1 0,-2 0,0 0,0 1,-1-1,-1 0,0 0,-1 0,0 0,-1-1,-6 13,8-20,-1 0,0 0,0 0,0-1,-1 1,0-1,0 0,0 0,0 0,0 0,-1-1,1 0,-1 0,0 0,0-1,-10 4,3-2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59:27.86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220 1,'1'0,"0"1,-1-1,1 0,0 1,0-1,-1 1,1-1,0 1,-1-1,1 1,0-1,-1 1,1 0,-1-1,1 1,-1 0,1 0,-1-1,0 1,1 0,-1 0,0 0,0-1,1 1,-1 0,0 1,6 32,-4-18,6 11,18 82,-8-32,2 13,-14-37,0-4,0 54,3 26,0 1,-8-38,-3 76,-3-148,-4-30,-8-42,12 36,-2-2,-1 1,0-1,-1 2,-1-1,0 1,-2 1,0 0,0 0,-1 1,-1 1,0 0,-18-11,18 15,0 0,-1 1,0 1,-1 0,0 1,0 0,-26-4,42 10,0 0,0 0,0 0,0 0,0 0,0 0,-1 0,1 0,0 0,0 0,0 0,0 0,0 0,0 0,-1 0,1 0,0 0,0 0,0 0,0 0,0 0,0 1,0-1,-1 0,1 0,0 0,0 0,0 0,0 0,0 0,0 0,0 1,0-1,0 0,0 0,0 0,0 0,0 0,0 0,0 1,0-1,0 0,0 0,0 0,0 0,0 0,0 1,0-1,0 0,0 0,0 0,0 0,0 0,0 1,6 12,16 21,-15-25,7 14,0 1,-2 0,0 1,-2 1,-1-1,-1 2,6 31,-7-22,2-2,21 54,4 14,-25-73,1-1,1 0,16 27,-27-53,1-1,0 1,-1-1,1 1,0-1,0 0,0 0,0 1,1-1,-1 0,0 0,0 0,1 0,-1 0,0-1,1 1,-1 0,1-1,-1 1,1-1,-1 1,1-1,0 0,2 1,-1-2,0 1,0-1,0 0,-1 1,1-2,0 1,-1 0,1 0,-1-1,1 1,-1-1,4-3,3-3,-1 0,-1-1,1 0,-2 0,1 0,5-12,87-202,-54 130,19-27,-63 116,1 1,-1-1,1 0,-1 0,0 1,-1-1,1 0,-1 0,1 0,-1-5,-1 7,1 1,-1 0,0 0,1 0,-1-1,0 1,0 0,0 0,0 0,0 0,0 0,0 1,0-1,0 0,0 0,0 1,-1-1,1 0,0 1,0 0,-1-1,1 1,0 0,-1-1,1 1,-1 0,1 0,0 0,-1 0,1 0,-2 1,-9 0,0 1,1 0,0 0,-1 2,1-1,0 1,-17 10,-33 10,39-17,1 1,0 1,-21 13,31-16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5:00:00.39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241 0,'-5'1,"-1"0,1 0,0 1,1-1,-1 1,0 0,0 0,1 1,-1 0,1 0,0 0,0 0,-7 8,-48 54,55-60,-8 10,2 0,0 1,1 0,0 1,1 0,1 0,1 1,1-1,0 2,-3 22,2-3,2-18,1-1,0 40,3-51,1-1,0 0,0 0,1 1,0-1,0 0,0 0,1-1,0 1,1-1,7 12,130 159,-113-150,56 42,-61-51,-13-10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3:58:55.85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8 0,'0'3,"0"5,0 3,0 4,0 1,0 3,0 0,-3-3,-1-4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5:00:01.07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370 1,'-10'0,"-1"2,1-1,0 1,-1 1,1 0,0 0,1 1,-1 0,-12 8,6-2,1 0,0 1,0 0,-19 21,19-14,0 2,2 0,0 1,-18 41,7-14,15-32,2-3,0 0,1 0,0 1,1-1,-4 18,8-26,1 0,-1 0,1 1,0-1,1 0,-1 0,1 0,0 0,0 0,1 0,-1 0,1-1,0 1,0 0,1-1,-1 0,1 1,0-1,4 4,17 17,1-2,1-1,0-1,31 18,2 3,135 96,-168-123,-13-8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5:00:05.51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0,'4'7,"-1"0,1-1,0 1,0-1,0 0,1 0,0-1,9 9,-6-8,-1 1,0 0,0 1,-1 0,0 0,0 0,-1 1,0-1,0 2,-1-1,-1 0,1 1,-1-1,-1 1,0 0,0 0,-1 0,0 12,-1-17,-1 286,-18-199,5-32,12-46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5:00:06.32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0,'11'8,"0"0,1-1,0 0,0-1,0-1,1 0,20 5,-1 1,206 89,-233-97,0 0,0 0,0 0,0 1,0-1,-1 1,0 0,0 1,0-1,0 1,-1-1,1 1,-1 0,0 1,-1-1,1 0,-1 1,0-1,-1 1,2 10,0 5,-1 0,-1-1,-2 1,-3 33,3-46,-1 0,0 0,0 0,-1 0,0-1,0 0,-5 8,2-4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5:09:34.58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1133 95,'-4'-2,"1"0,0 0,-1 0,0 0,1 0,-1 1,0-1,0 1,0 0,0 0,0 1,-7-1,-57 1,43 1,-48-2,24 0,1 2,-80 11,97-7,0-2,-35-2,35-1,0 2,-38 6,-10 6,38-8,-1 2,-74 26,109-31,-8 2,1 0,0 2,0 0,0 0,-13 11,23-14,0-1,1 1,-1 0,1 0,0 0,0 1,0-1,0 1,1-1,0 1,0 0,0 0,0 0,1 0,0 0,0 1,1-1,-1 10,2 29,8 55,1 37,-9-88,-1-19,0 1,-2-1,-8 47,9-70,0 0,0 1,1-1,0 0,0 1,0-1,1 0,0 0,0 1,1-1,0 0,0 0,0 0,1 0,-1-1,8 11,4 4,1-2,1 1,21 18,-11-11,54 50,-43-43,35 42,96 95,-129-133,-12-11,58 59,-74-71,1-1,0 0,27 20,-31-28,-1 0,1-1,0 0,1 0,-1-1,1 0,0 0,-1-1,13 2,6 0,1 2,-1 2,0 0,41 19,93 59,-68-34,-70-39,1-1,0-1,1-1,0-1,1-1,0-1,0-2,0 0,1-2,33 0,-16-4,83-13,-49 7,-58 7,1-1,30-7,8-1,-49 9,1-1,-1-1,1 0,-1 0,0-1,0 0,0-1,16-8,229-129,-246 135,0-1,0-1,-1 0,0 0,0 0,-1-1,0 0,0 0,-1-1,-1 0,1 0,-2-1,6-14,1-10,-2-1,9-66,-11 57,0 3,1-74,-7 97,1 1,6-27,0-4,0-6,-3 21,2-63,-7 86,-1 0,0 1,0-1,-1 1,-1-1,0 1,0 0,-1 0,0 0,-7-12,-103-181,59 100,40 71,-1 1,-2 1,-1 0,-33-39,35 53,-1 2,0 0,-1 1,-1 1,-36-17,13 12,-1 2,0 1,-47-7,-54-16,109 24,0 3,-1 1,-39-4,21 5,24 4,-50-2,-56 4,-116 5,143 16,54-9,-59 18,63-14,7 1,33-11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5:05:50.95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560 299,'-14'1,"0"1,0 0,1 0,-1 1,1 1,-1 1,-14 6,-89 51,97-51,-15 8,2 2,1 1,0 1,-35 35,57-46,1 0,1 1,0 0,1 0,0 1,-6 18,-7 14,17-40,0 0,1 0,0 0,0 1,0-1,1 0,0 1,0-1,1 1,0 0,0-1,1 1,-1-1,1 1,1-1,2 11,-2-13,0 1,0-1,1 0,-1 1,1-1,0 0,0-1,0 1,1 0,-1-1,1 0,0 0,0 0,0 0,0-1,0 1,1-1,-1 0,1-1,-1 1,1-1,8 2,188 44,-10-22,-139-19,0-3,87-5,-34-1,-21 5,91-4,-115-7,-40 5,1 1,26-1,71-4,5-1,-70 11,62 10,-32-7,-62-5,1 1,-1 1,24 6,-22-4,-1-1,1-1,40-2,-40-1,0 2,0 0,37 7,-24-2,-1-2,1-2,0-1,41-4,9 0,-53 2,0-1,37-9,-37 4,0 2,0 1,1 1,-1 2,1 1,58 9,-58-4,1-2,65-2,-65-2,1 2,58 8,-42-2,0-3,1-2,56-5,-3 0,412 3,-337 20,-110-20,-22-1,0 2,66 9,81 12,-107-18,-65-4,-1 1,1 0,34 8,-31-4,0-2,1 0,-1-2,45-4,-32 1,46 3,-26 8,-39-5,1-1,23 0,549-4,-408-18,-168 18,1-1,25-6,3 0,-7 3,2-1,62-1,434 8,-435 9,-39-1,195 28,-201-28,-36-5,0-1,24 0,1679-4,-1577 20,-84-20,-23 0,-1 2,75 10,-89-7,0-1,33-1,-36-2,1 1,0 1,24 5,97 15,-92-16,1-3,82-5,-31-1,67 1,179 5,-278 5,-41-3,43 0,798-6,-640-18,-93 20,240-12,-303 6,1 3,94 11,-64-2,745 47,-653-48,45 3,-33 0,0 1,22 3,-81-5,536 48,-313-38,-94 1,-141-12,10 1,128 23,50 7,72 14,-74-11,50 4,-227-29,823 12,-666-31,-33-11,72-26,-269 31,-1-4,-1-3,139-48,-4-15,-199 75,-1-1,0 0,0 0,0-1,-1 0,0-1,15-13,-22 18,0 0,0-1,-1 1,1-1,0 0,-1 1,0-1,1 0,-1 0,0 0,-1 0,1 0,0 0,-1 0,0 0,0 0,0 0,0 0,0 0,0 0,-1 0,1 0,-1 0,0 0,0 0,0 1,-1-1,1 0,-1 0,1 1,-1-1,-2-2,-14-16,0 1,-2 1,0 1,-1 0,-1 2,-24-15,-16-13,35 27,0 1,-51-23,26 14,17 10,-69-21,-18-7,66 21,-1 3,-68-14,-14-4,-146-41,220 62,-90-17,-20-5,-154-25,-90-11,397 69,-196-35,107 21,62 12,17 2,-54-1,-100-12,-1457 18,1580-2,-75-14,73 6,-73 1,-18-2,52 2,-142-19,28 1,-177-20,12 5,301 35,-486-26,407 22,56 2,6 3,-151-5,60 13,-281-4,338-7,-101-1,-1182 10,1251 11,67-2,-188 10,23 1,74-3,-96 9,-45 3,-52 8,297-30,-138 5,-122 6,-723-19,882-10,82 3,-192-11,-42 1,215 9,-50-1,-110-8,-13-1,-165-12,424 27,-181-17,-9 3,38-1,117 14,-148-7,98 2,5 0,-176-3,-88 7,217 8,1 17,12 0,72-10,-10 0,65-8,-46 9,15-2,-149 30,148-31,16-2,-49 0,-78 14,130-17,-71 14,-4 1,-39 4,4 8,16-3,39-10,54-8,-1-2,-52 1,-94 12,69-17,-120-5,181-7,45 7,1 1,-1 0,1 1,-1 0,0 0,0 1,1 0,-1 1,-11 2,9 1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5:06:03.76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2 878,'2'-36,"2"-1,12-51,1-11,1-12,1 0,0-19,-13 84,1 1,28-87,-34 130,-1 0,1-1,0 1,0 0,0-1,1 1,-1 0,0 0,1 0,0 0,-1 0,1 1,0-1,0 0,0 1,0-1,0 1,0 0,0 0,5-2,-3 2,0 0,0 1,0 0,0-1,0 1,0 0,0 1,0-1,0 1,0 0,6 2,1 1,-1 0,0 0,0 2,-1-1,1 1,-1 0,-1 1,13 12,-17-15,0 1,0-1,0 1,-1 0,0 0,0 1,0-1,-1 1,1-1,-1 1,-1 0,1 0,-1 0,0 0,0 0,-1 7,-1-5,0 0,0 1,-1-1,0 0,0 0,-1-1,0 1,-1 0,1-1,-1 0,-7 10,-55 84,38-28,24-60,0 0,-1 0,-1 0,0 0,-10 13,13-21,0-2,-1 1,1 0,-1-1,0 0,0 0,0 0,-1 0,1 0,-1-1,1 0,-1 0,0 0,0-1,1 0,-1 1,0-2,-9 2,2-2,0 0,0 0,1-1,-1 0,0-1,-16-5,15 3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5:06:05.47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253 118,'-1'-1,"1"1,0-1,-1 0,1 0,0 1,-1-1,1 0,-1 0,0 1,1-1,-1 0,1 1,-1-1,0 1,1-1,-1 1,0-1,0 1,0 0,1-1,-1 1,0 0,0-1,0 1,0 0,-1 0,-32-6,18 4,0-3,-1 0,2-1,-1-1,1 0,0-1,0-1,1 0,-23-20,37 29,-1-1,1 0,-1 0,0 0,1 1,-1-1,0 0,0 1,0-1,1 1,-1-1,0 1,0-1,0 1,0 0,0-1,0 1,0 0,0 0,0 0,-2-1,3 2,-1 0,1-1,0 1,-1 0,1-1,0 1,-1 0,1 0,0-1,0 1,0 0,0 0,0 0,0-1,0 1,0 0,0 0,0-1,0 1,0 0,1 1,16 56,-14-47,2 14,-1 0,-2 0,0 0,-2 1,-3 32,1 13,-17 76,18-115,-1-21,2 0,-1-1,2 1,-1 0,2 0,3 19,-4-28,0-1,0 0,0 1,0-1,0 1,0-1,0 0,0 0,0 0,0 0,1 0,-1 0,0 0,1 0,-1 0,1 0,-1-1,1 1,0-1,2 1,34 2,-38-3,17 0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5:06:06.05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39 319,'-2'-1,"0"1,0-1,0 0,0 1,1-1,-1 0,0 0,1 0,-1 0,0-1,1 1,0 0,-1-1,1 1,0-1,0 1,-1-1,1 0,1 1,-1-1,0 0,0 0,1 0,-1 0,1 0,-1 1,1-1,0 0,0-4,-2-5,1 0,0-1,2-18,1 19,0 0,1 0,1 1,0-1,0 1,1 0,0 0,1 1,0 0,1-1,-1 2,16-16,22-31,-44 55,0-1,0 1,0-1,1 1,-1-1,0 1,0 0,1-1,-1 1,0-1,0 1,1 0,-1-1,0 1,1 0,-1-1,1 1,-1 0,0-1,1 1,-1 0,1 0,-1 0,1-1,-1 1,1 0,-1 0,1 0,-1 0,1 0,-1 0,1 0,-1 0,1 0,-1 0,1 0,-1 0,1 1,0-1,8 21,-4 31,-6-16,-1 0,-10 49,11-82,1 0,-1 0,1 0,0 0,0 0,0 0,1 0,-1 0,1 0,-1 0,1 0,0 0,3 5,3 3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5:06:06.39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12,'3'0,"4"0,2-4,1 0,0 0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5:06:07.10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24,'44'0,"-16"1,1-1,-1-1,56-11,-57 8,0 0,0 2,0 1,0 1,34 4,-59-4,-1 1,1-1,0 0,0 1,-1-1,1 1,0 0,-1-1,1 1,-1 0,1 0,-1 0,1 0,-1 0,0 0,1 1,-1-1,0 0,0 1,0-1,0 1,1 2,0 0,-1 0,1 1,-1-1,0 1,0-1,-1 1,1-1,-1 9,-2 7,0 0,-1 0,-7 20,10-37,-12 53,-8 31,-58 103,65-159,10-23,-6 9,1 0,1 1,1 0,1 1,0 0,1 0,-2 29,6-47,0 0,0-1,0 1,-1 0,1-1,0 1,0 0,-1-1,1 1,0-1,-1 1,1 0,-1-1,1 1,-1-1,1 1,-1-1,1 0,-1 1,1-1,-1 1,0-1,1 0,-1 1,1-1,-1 0,0 0,1 0,-1 0,0 1,1-1,-1 0,0 0,0 0,1 0,-1-1,0 1,1 0,-1 0,0 0,1 0,-1-1,0 1,1 0,-1-1,1 1,-1 0,0-1,-50-23,26 12,-21 1,31 10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3:58:56.78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1 419,'1'-5,"0"-1,1 1,0 0,0 0,0 0,1 0,3-6,9-18,3-26,47-124,-61 169,-1-1,-1 0,0 0,0 0,-1 0,-1 0,-1-22,-18 136,16-83,0-1,-2 0,0 0,-1 0,-10 20,7-16,1 0,-8 38,13-45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5:06:08.68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1,'297'0,"-281"0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5:06:09.50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21 910,'-2'-3,"0"0,0-1,0 1,0-1,0 0,1 0,-1 1,1-1,0 0,0 0,1 0,-1-8,1-56,1 44,-2-37,0 28,1 0,2-1,9-55,15-6,-11 44,8-55,-18 78,0-6,3-70,-8 100,0 1,0-1,0 1,0-1,0 1,1-1,-1 0,1 1,0 0,0-1,1 1,-1 0,1-1,-1 1,1 0,0 0,0 0,1 0,-1 1,0-1,1 1,0-1,-1 1,1 0,0 0,0 0,0 0,1 1,-1-1,0 1,1 0,-1 0,1 0,-1 0,1 1,6-1,-2 1,-1 0,1 1,0 0,-1 0,1 0,-1 1,1 1,-1-1,0 1,0 0,0 1,0 0,0 0,-1 0,0 1,9 8,17 24,36 51,-68-87,41 64,-39-61,0 0,0 0,0 0,0 0,-1 0,0 1,0-1,0 1,0-1,-1 1,1-1,-1 1,-1-1,0 8,0-10,0 0,0-1,0 1,-1-1,1 1,0-1,-1 1,1-1,-1 0,0 0,1 1,-1-1,0 0,0-1,1 1,-1 0,0 0,0-1,0 1,0-1,0 0,0 0,0 0,-3 0,-58-1,45 0,-5 2,0 0,-27 6,-40 2,53-10,21 1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5:06:10.10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1,'23'2,"0"0,0 2,34 10,-54-13,0 1,-1-1,1 0,0 1,-1-1,0 1,1 0,-1 0,0 0,0 0,0 0,0 1,0-1,0 0,-1 1,1-1,-1 1,0 0,0 0,0-1,0 1,0 0,-1 0,1 0,0 6,0 10,0 0,-2 0,-2 21,0 0,3 90,0-114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5:06:11.39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358 74,'0'0,"1"0,-1 0,0 0,1 0,-1 0,1 0,-1 0,0 0,1 0,-1 0,1 0,-1 0,0 0,1-1,-1 1,0 0,1 0,-1 0,1-1,-1 1,0 0,0-1,1 1,-1 0,0-1,0 1,1 0,-1-1,0 1,0 0,0-1,0 1,1 0,-1-1,0 1,0-1,0 1,0-1,0 1,0 0,0-1,0 1,0-1,0 1,0 0,0-1,-1 1,1-1,0 0,-1 0,1 0,-1 0,1 0,-1 0,1-1,-1 1,0 0,0 0,0 0,1 0,-1 1,0-1,0 0,0 0,-3-1,-6 0,0-1,-1 2,0 0,1 0,-1 1,0 0,-12 2,7-1,-1 0,-30-4,43 3,0-1,1 0,-1 0,0 0,1 0,0 0,-1-1,1 0,0 0,0 1,0-2,0 1,0 0,0-1,0 1,1-1,-4-4,12 15,5 17,-9-9,0 0,-1 0,0 0,-1 0,-1 0,-1-1,0 1,-1 0,0-1,-2 1,0-1,0 0,-1-1,-1 1,-12 17,8-12,1 0,1 1,-10 34,4-13,12-31,-1 0,2 0,0 0,0 1,1-1,0 1,1 0,0-1,1 1,1-1,3 16,-5-26,1 0,-1 0,1 0,-1 0,1 0,0-1,0 1,-1 0,1 0,0-1,0 1,0 0,0-1,0 1,0 0,0-1,0 0,0 1,0-1,0 1,0-1,0 0,0 0,0 0,0 0,0 0,1 0,-1 0,0 0,0 0,2-1,43-15,-14 5,22 7,-38 4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5:06:11.85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1 420,'1'-3,"1"0,-1 1,1-1,0 1,-1 0,1-1,0 1,1 0,-1 0,0 0,0 1,6-4,7-7,-5-1,-1 0,-1 0,0-1,0 0,-2 0,0-1,-1 0,0 0,3-17,10-28,-1-14,-13 55,0 0,10-26,-30 90,-15 70,14-62,2-11,12-28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5:06:12.19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0,'4'0,"3"0,1 0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5:06:12.91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24,'55'-17,"3"13,1 1,85 9,-142-5,0-1,1 1,-1 0,0 0,0 0,0 0,0 1,0-1,0 1,0-1,0 1,0-1,-1 1,1 0,-1 0,1 0,-1 0,0 0,0 0,1 0,-2 1,1-1,0 0,0 1,-1-1,1 0,-1 1,0-1,0 1,0-1,0 3,1 15,-1-1,-5 36,3-42,-6 48,3-34,-1 53,-13 105,22-139,-1-33,-1 0,-1-1,0 1,0 0,-1 0,-1 0,-4 14,6-26,-1 0,1 0,-1 0,0 0,1 0,-1 0,0 0,0 0,0 0,0 0,0-1,0 1,0 0,0-1,0 1,0-1,0 1,0-1,0 1,0-1,-1 0,1 0,0 1,0-1,-1 0,1 0,0 0,0 0,0 0,-1-1,1 1,0 0,0-1,0 1,0 0,0-1,-1 0,1 1,0-1,-1 0,-51-34,41 25,-28-10,27 13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5:06:19.69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132 0,'2'0,"0"1,-1-1,1 1,0 0,-1-1,1 1,0 0,-1 0,1 0,-1 0,1 0,-1 1,0-1,1 0,-1 1,0-1,0 0,0 1,0 0,0-1,-1 1,1-1,0 1,-1 0,1 0,-1-1,1 1,-1 0,0 0,0 1,5 61,-5-59,-2 76,1-33,1 1,12 91,-7-105,1 64,2 20,-5-86,-1 0,-2 0,-1 0,-8 44,7-57,-11 82,-5-1,-31 105,-34 90,74-264,2 0,-3 42,8-58,2 0,0 0,0 1,2-1,0 0,7 26,-6-33,0-1,1 1,0-1,0 1,1-1,0-1,0 1,1-1,0 0,1 0,-1 0,1-1,0 0,1-1,0 1,-1-2,2 1,-1-1,0 0,1 0,0-1,0-1,18 4,-12-6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5:06:20.47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0,'2'18,"0"0,1 0,1-1,6 20,6 22,-2 17,-3 0,1 129,-12-126,-14 279,-5-165,14-128,2-1,8 100,-1-135,2-1,11 39,-10-48,-1 1,-2-1,0 1,-1 1,0-1,-2 33,-21 58,20-95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5:06:21.83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775 0,'-2'2,"1"0,-1 0,-1 0,1-1,0 1,0-1,0 1,-1-1,1 0,-1 0,1 0,-1 0,1 0,-1-1,0 1,1-1,-4 0,-13 6,-41 26,2 2,-105 82,110-70,-73 81,78-77,12-9,21-23,-2-1,-21 19,-59 29,144-61,329-5,-360 1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3:58:57.11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1,'0'0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5:06:22.17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76,'34'-2,"1"-1,57-14,-11 1,-6 4,-24 2,0 3,68-1,-67 8,-11 0,0 1,67 10,-35 6,58 9,-116-25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5:06:22.50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1558,'14'-15,"-1"0,0-1,-2 0,0-1,0 0,11-27,39-119,-43 110,35-111,-35 109,16-86,-14 50,-10 51,49-227,-18 82,-34 153,22-63,-17 61,11-50,-21 71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5:06:22.84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1 381,'2'-6,"1"1,0 0,0 0,0 1,0-1,1 0,-1 1,1 0,1 0,-1 0,6-4,3-3,-5 4,-1 2,1-1,1 1,-1 0,1 0,0 1,14-4,39-21,-46 19,1 1,0 1,20-6,-22 8,0 1,0-2,-1 0,0-1,18-13,26-21,-43 33,-1 0,0-2,-1 1,-1-2,1 0,11-15,-17 17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5:06:23.27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1,'23'1,"0"1,0 1,0 2,0 0,-1 1,0 1,0 1,20 11,-32-12,1 0,-1 0,-1 1,0 0,0 1,0 0,-1 0,-1 1,1 0,-2 0,7 12,-2-3,1-1,19 20,-25-29,1 1,-1 0,-1 0,0 0,-1 1,0 0,0-1,4 24,9 24,-5-17,-1 1,-3 0,-1 0,1 48,-7-80,3 61,-4-49,1 1,1 0,1-1,1 0,9 29,-8-37,-1-2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5:06:29.15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2453 77,'-9'-1,"-1"-1,1 1,0-2,0 1,0-1,0-1,0 1,-8-6,7 4,0 0,0 1,-1 0,0 1,-16-4,-27 1,0-1,-59 1,-48 4,-116 5,218 5,2 3,0 2,-109 41,145-47,-36 17,1 2,-89 56,117-63,1 2,-36 34,-6 6,-28 28,31-27,2 7,45-47,-34 31,-83 78,14-13,97-93,2 0,-24 34,26-33,7-6,1 1,1 1,-14 35,0-2,17-31,0 2,2-1,1 1,-6 43,8-42,-1 16,2 0,2 0,7 64,-4-100,0 0,1 0,0-1,0 1,0-1,1 0,0 0,0 0,0 0,1-1,0 0,0 0,0 0,1 0,6 3,25 28,-17-11,29 48,-35-51,0 0,2 0,28 30,191 155,-216-191,111 109,-95-96,65 58,95 125,-174-191,1 0,1-1,0-2,1 0,1-2,52 26,-37-27,0-3,1 0,75 9,38 10,-45-9,-74-17,66 20,-46-9,77 12,-52-12,169 40,255 47,-337-78,-11-2,-30-3,177 8,-193-21,234 11,168-11,-288-10,-49 13,3 0,-80-6,110 20,-38-4,465 70,-291-36,-221-36,482 58,-349-51,165 12,-278-29,253 7,-195-17,288 3,-324 8,102 1,776-11,-946-4,130-22,-111 10,248-57,-224 41,2-13,-61 18,-48 18,-1-2,0-1,-1-2,0 0,-1-3,-1 0,-1-2,0 0,45-47,-28 27,-34 32,-1-1,0 0,0-1,8-11,122-142,-99 109,-19 23,2 1,1 1,1 1,32-25,-18 22,-2-2,-1-2,-2-1,58-75,-72 82,-2 0,0-2,-2 0,-1-1,-2 0,13-43,-15 13,6-83,-17 129,2-22,-3-1,0 1,-3-1,-10-52,5 44,-5-35,-4 1,-3 1,-34-89,39 142,0 1,-2 1,-1 0,-1 1,-1 1,-1 0,-40-32,-78-47,89 67,-44-26,-171-84,-115-21,366 161,-439-165,354 144,-117-14,69 15,-100-1,172 21,-308-18,235 15,-130-2,174 11,-380-13,-61 2,327 13,101-3,-427-11,195 1,3 1,-131-13,86 18,-96-7,-139 1,372 13,43-2,-225-3,276-6,-99-2,40 12,-286-4,381-7,-45-1,-6 1,-12 0,-166-5,198 7,-17-2,95 3,-87 4,91 3,58-1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5:06:56.02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1857 776,'-33'1,"1"2,-38 8,35-7,0-1,-46-3,47-1,0 1,-59 9,57-4,-45 1,58-5,-1 0,1 2,0 0,-1 2,-38 12,-28 11,63-21,0 1,-26 13,-58 18,96-34,4-3,0-1,-1 1,1-2,-1 0,1 0,-1-1,1 0,0-1,-14-4,-7 0,31 5,-1 1,0 0,1-1,-1 1,1-1,-1 1,0-1,1 0,-1 0,1 0,0 0,-1 0,1 0,0 0,-1 0,1 0,0-1,0 1,0 0,0-1,0 1,1-1,-2-2,1 0,0 0,0 0,0 0,1-1,0 1,0 0,0 0,0 0,2-7,2-4,0 0,1 0,0 0,12-20,-8 14,0-1,-1 0,6-32,9-24,-9 20,-12 45,1 1,0-1,8-19,-6 20,-2 0,1 0,-2-1,3-23,-3 20,0 1,9-27,-2 5,-1 0,-1 0,2-52,-7 68,-2 17,1 1,-1-1,0 1,0-1,0 1,0-1,-1 1,1-1,-1 1,0 0,0-1,0 1,-1 0,1 0,-1-1,-2-2,3 5,-1 0,0 0,1 0,-1 0,0 0,0 0,0 1,0-1,0 1,0-1,0 1,0 0,0 0,0 0,0 0,0 0,0 0,0 0,0 1,1-1,-1 1,0-1,0 1,0 0,0 0,0 0,1 0,-1 0,-2 2,-37 20,0-2,-1-2,-78 23,-251 39,341-79,23-2,0 0,0 1,0-1,0 2,0-1,-9 3,15-3,-1 0,1 0,-1 0,1-1,-1 2,1-1,0 0,0 0,0 0,-1 0,1 1,0-1,1 1,-1-1,0 1,0-1,1 1,-1-1,0 1,1-1,0 1,-1 0,1-1,0 1,0 0,0-1,0 1,0 0,0-1,1 1,0 2,12 75,-4-28,-2-1,1 70,-9-70,-1-17,2 1,2 0,10 63,-1-38,4 70,-14-121,4 23,1-1,2 0,16 41,0 4,-17-48,15 41,-22-67,1 1,0-1,-1 1,1-1,0 0,0 0,0 1,0-1,0 0,0 0,1 0,-1 0,0 0,0 0,1 0,-1 0,1-1,-1 1,0 0,1-1,0 1,-1-1,1 0,2 1,-1-2,0 1,0-1,0 1,0-1,0 0,0 0,-1 0,1 0,0-1,-1 1,1-1,2-2,4-3,0-1,0-1,-1 1,0-1,9-15,34-46,-32 46,-2-1,20-35,-25 37,-1-1,-1 0,10-37,36-107,-49 134,0 0,-3-1,-1 0,-1 0,-5-52,-4 43,6 36,-1 1,1-1,0 0,0 0,1 0,0 0,1 0,0 0,3-14,-1 10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5:07:32.19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218 0,'1'1,"-1"-1,1 1,0-1,0 1,0 0,0-1,-1 1,1 0,0-1,0 1,-1 0,1 0,-1 0,1 0,-1-1,1 1,-1 0,1 0,-1 0,0 0,1 2,8 30,-6-20,-2-9,4 7,-1 0,-1 0,0 1,0-1,-1 1,-1-1,1 1,-2 0,0-1,0 1,-1 0,-3 12,1-12,1 1,0 0,1 0,0 1,1-1,1 0,0 0,4 16,-5-28,0 0,1-1,-1 1,0 0,0 0,0 0,0-1,0 1,0 0,0 0,0 0,0-1,0 1,0 0,-1 0,1 0,0-1,-1 1,1 0,0 0,-1-1,1 1,-1 0,1-1,-1 1,1-1,-1 1,0-1,1 1,-2 0,0 0,0 0,-1-1,1 1,0-1,0 0,-1 0,1 0,0 0,0 0,-1 0,-2-1,-62-21,62 20,-19-7,2 0,-1-2,1-1,-37-26,96 64,-20-16,-1 1,25 23,-33-25,0 1,-1 0,0 0,-1 0,0 1,0 0,7 21,4 9,-17-40,1 1,-1-1,0 0,1 0,0 0,-1 1,1-1,0 0,0 0,-1 0,1 0,0 0,0-1,0 1,0 0,0 0,0-1,1 1,-1 0,0-1,0 1,0-1,1 0,-1 1,0-1,0 0,1 0,2 0,-2 0,1-1,0 0,-1 0,1 0,-1-1,1 1,-1 0,0-1,1 0,-1 0,0 1,3-5,3-3,-1 0,0 0,0-1,-1 0,8-18,-10 17,0 1,0-1,1 1,1 0,0 0,0 1,1 0,0 0,1 0,-1 1,2 0,-1 0,1 1,0 1,19-11,-14 4,-26 11,-30 11,-122 43,8-3,110-29,34-15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5:07:45.62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568 364,'0'-1,"-1"-1,1 0,-1 1,0-1,0 1,0-1,0 1,0 0,0-1,0 1,0 0,-1 0,1 0,0 0,-1 0,1 0,-1 0,1 0,-2 0,-37-18,32 16,-12-5,0-1,0-1,1-1,1-1,0 0,0-1,-20-21,-6-5,-1 1,-3 2,-89-52,136 87,1 1,-1-1,0 0,0 1,0-1,0 1,0-1,0 1,1 0,-1-1,0 1,0 0,0 0,0 0,0 0,0-1,0 1,0 0,0 1,0-1,0 0,0 0,0 0,0 1,0-1,0 0,0 1,0-1,0 1,0-1,0 1,-1 1,1 0,0 0,0 0,0 1,0-1,0 0,0 0,0 0,1 1,-1-1,1 0,0 5,-1 4,1 1,1-1,0 0,5 21,1 0,-2 1,-2-1,0 1,-3 0,-3 43,0 9,4-12,1-21,-3-1,-12 89,6-110,4-21,1-1,0 1,0-1,1 1,0-1,1 18,0-24,1 0,0 0,1-1,-1 1,0 0,0-1,1 1,-1 0,1-1,-1 0,1 1,0-1,0 0,-1 0,1 0,0 0,0 0,0-1,0 1,0 0,0-1,3 1,52 8,-51-9,225 3,-126-4,-89 1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5:07:46.06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1,'47'0,"0"3,49 8,67 4,-130-10,0-3,47-1,-60-1,-4 0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5:07:46.39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1 843,'14'-18,"-1"0,-1 0,-1-1,0-1,-1 0,-1 0,10-35,8-17,-14 37,-1-2,7-40,-11 40,37-185,-39 185,1 0,20-53,-23 79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3:59:14.10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727 150,'-35'0,"7"1,0-2,0 0,-46-9,52 5,1 2,0 0,-1 1,0 2,1 0,-1 1,1 1,-1 1,1 1,0 1,0 1,0 1,1 0,0 2,1 0,0 2,-30 20,-49 51,95-79,0 0,0 0,1 0,0 0,-1 0,1 0,0 1,0-1,1 1,-1 0,1-1,0 1,0 0,0 0,0 0,1 0,-1 0,1 0,0 0,0 0,2 6,1 11,1 1,14 39,-4-12,-10-31,2-1,0 0,1 0,0 0,2-1,0 0,0-1,24 28,-7-13,2-2,1 0,34 23,-52-41,1-1,0 0,0-1,1-1,0 0,0 0,1-2,22 7,-16-6,0 1,0 1,27 14,32 12,-44-24,0-2,63 7,-32-12,-45-3,0 1,1 1,21 5,11 3,66 3,-80-9,-23-1,0 0,28 10,25 5,23-2,36 6,-67-15,-33-2,47 0,-3-7,95 4,-108 7,-40-5,1-1,26 0,-25-5,0-1,0 0,0-2,0-1,38-15,-32 11,0 1,43-8,48-8,-79 16,1 0,74-4,-36 4,9 0,60-9,-103 15,72-13,-74 9,0 1,44 1,23 3,94 5,-149 6,20 0,-22-1,-42-5,0 0,1-2,-1 1,0-2,19 0,-28 0,0 0,1-1,-1 1,0-1,0 0,1 0,-1 0,0 0,0 0,0 0,0-1,-1 1,1-1,0 1,0-1,-1 1,1-1,-1 0,1 0,-1 0,0 0,0 0,0 0,0 0,0-1,0 1,-1 0,1 0,-1-1,0 1,1-5,1-30,-4-59,0 23,2 67,-1 0,0-1,0 1,-1 0,1 0,-1 0,-1 0,1 0,-1 1,0-1,0 1,-1-1,1 1,-1 0,0 0,-1 1,-7-7,-9-6,-1 0,-45-24,10 6,14 9,-1 1,-74-28,65 30,-77-44,65 25,22 13,-53-26,39 32,-1 2,-1 3,-1 3,-118-15,103 22,49 7,1-2,-1 0,-37-12,-118-26,142 33,0 1,-58-3,75 9,-49-8,37 5,-47-2,9 7,-97 14,138-12,-58-1,63-3,0 1,1 2,-44 7,21 0,-1-2,-56 0,36-3,-4 4,39-3,-45 0,30-6,-91-13,105 10,0 1,-1 2,-57 6,33 3,39-4,-1-1,-24 0,33-3,1 1,-1 0,0 1,-17 5,17-4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5:07:46.73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1 202,'1'-2,"-1"-1,1 1,0 0,0-1,0 1,1 0,-1 0,0 0,1 0,-1 0,1 0,0 0,0 0,0 0,0 1,3-2,35-23,71-32,-104 53,1 0,-1-1,-1 1,1-2,-1 1,0-1,-1 1,1-2,7-13,-9 15,-14 18,2-4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5:07:47.20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52 1,'-1'4,"1"0,-1-1,-1 1,1 0,0 0,-1 0,0-1,0 1,0-1,0 1,-1-1,1 0,-4 4,2-4,1 1,0 0,0 0,1 0,-1 1,1-1,-2 5,4-7,0 0,-1 0,1 0,0-1,0 1,0 0,0 0,1 0,-1-1,0 1,1 0,-1 0,1-1,0 1,0 0,-1-1,1 1,0-1,0 1,1-1,-1 0,0 1,0-1,2 1,29 25,-27-24,-1 0,0 0,1 0,-1 0,-1 1,1 0,0 0,-1 0,0 0,0 0,0 1,0-1,-1 1,0 0,0 0,0 0,2 9,2 24,2 0,19 55,-19-71,-5-9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5:07:47.68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90 1,'-3'0,"-4"0,-2 3,-1 1,0 4,2 2,3 4,-2-1,2 0,0 2,2 0,1 2,-2-2,-1-1,1 1,1-3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5:07:48.44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90 932,'1'-1,"0"1,0-1,0 1,0-1,0 0,0 1,0-1,0 0,-1 0,1 0,0 1,0-1,-1 0,1 0,-1 0,1 0,-1 0,1 0,-1 0,0 0,1-1,-1 1,0 0,0 0,0 0,0 0,0-2,3-37,-3 35,-1-351,-1 323,-3-1,0 1,-19-58,16 60,-16-46,15 50,0 0,2-1,-7-53,14 79,0 1,0-1,0 0,1 0,-1 1,1-1,-1 0,1 0,0 1,-1-1,1 1,0-1,0 1,0-1,0 1,0-1,1 1,-1 0,0 0,1-1,-1 1,1 0,-1 0,1 1,-1-1,1 0,0 0,-1 1,1-1,0 1,-1-1,1 1,0 0,0 0,0 0,-1 0,1 0,2 1,12-2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5:07:48.79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1 128,'0'-2,"1"1,-1 0,1-1,0 1,0 0,-1 0,1-1,0 1,0 0,0 0,0 0,0 0,0 0,1 0,-1 1,0-1,0 0,1 0,-1 1,0-1,3 0,37-13,-32 11,74-15,-61 14,1-1,28-10,92-27,-131 39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5:07:49.14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19,'55'-16,"-44"15,1 0,0 1,0 0,-1 1,1 0,0 1,-1 0,1 1,-1 0,0 1,17 8,-20-8,0 1,-1 0,0 0,0 1,0 0,-1 0,1 1,-2-1,1 1,-1 1,0-1,0 1,-1 0,0 0,5 17,-3-2,-1 0,-1 1,-1-1,-1 1,-1 39,2 35,-3-93,1 0,0 0,1 0,-1 0,1 0,0-1,3 7,2 1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5:07:49.78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0,'14'1,"0"1,0 0,-1 1,25 8,-24-7,0 0,1 0,-1-2,21 2,6-2,72 10,-108-11,17 2,1 2,-1 0,0 2,25 10,-41-14,1 0,-1 1,0-1,-1 1,1 1,-1-1,0 1,0 0,0 0,-1 1,1-1,-1 1,-1 0,1 0,-1 0,0 0,0 1,2 8,2 19,0 0,-2 1,-2 0,-2 67,-1-89,1 100,-3 107,-6-150,3-36,0 48,3-51,-1 0,-1-1,-15 53,11-53,1 0,2 0,-3 57,8-85,1-1,-1 1,0 0,0-1,1 1,-1-1,-1 1,1 0,0-1,0 1,0-1,-1 1,1-1,-1 1,1-1,-1 1,0-1,0 1,0-1,1 0,-1 1,0-1,0 0,-1 0,1 0,0 0,0 0,-1 0,1 0,0 0,-3 1,0-2,1-1,-1 1,1 0,-1-1,1 0,-1 0,1 0,0 0,0-1,-1 1,1-1,0 0,-5-4,-148-112,144 111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5:08:04.96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1216,'0'-46,"2"0,10-53,4-64,6-22,1-56,-14 179,1-25,8-79,-18 138,1 16,-1-1,0 1,-1 0,-3-19,0 19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5:08:05.29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16,'49'-8,"-44"6,1 1,-1-1,1 1,-1 0,1 1,-1-1,1 1,0 1,-1-1,1 1,6 1,12 6,-1 1,30 15,-33-13,1-2,0-1,30 9,11 0,22 4,33 5,-28-4,77 15,-150-33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5:08:05.72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16 636,'-8'-29,"7"26,0 0,0 0,0 0,0 0,0 0,1 0,-1 0,1 0,0 0,0 0,0-5,4-2,0-1,0 0,1 1,0 0,1 0,0 0,0 1,1 0,0 0,17-14,14-21,122-148,-18 33,-99 115,-43 44,0-1,1 1,-1 0,0 0,0-1,0 1,1 0,-1 0,0-1,0 1,1 0,-1 0,0 0,1-1,-1 1,0 0,0 0,1 0,-1 0,0 0,1 0,-1 0,0 0,1 0,-1 0,0 0,1 0,-1 0,1 0,-1 0,0 0,1 0,-1 0,0 0,0 0,1 1,-1-1,6 14,-4 24,-2-36,-2 17,-1-1,-1 1,0-1,-2 0,0-1,-1 1,-1-1,-13 21,-17 45,17-27,3 0,2 1,2 1,-6 68,14-71,0-6,0 51,-3-15,-1-3,-8 65,18-131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3:59:38.50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183 134,'-2'11,"0"-1,0 1,-1-1,0 0,-1 0,0 0,-1-1,0 0,0 1,-7 7,3-3,1 0,1 0,-8 20,0 11,2 0,2 0,2 1,3 0,-3 73,19 5,0 12,-11-131,1-1,0 1,1 0,-1 0,1-1,0 1,0 0,1-1,-1 1,1-1,0 0,5 8,-6-11,-1 0,1 0,0 0,0 0,0 0,0-1,0 1,0 0,0-1,0 1,1-1,-1 1,0-1,0 0,0 1,0-1,1 0,-1 0,0 0,2 0,0 0,-1-1,1 0,0 1,-1-1,1 0,0-1,-1 1,1 0,-1-1,0 1,1-1,1-2,7-5,1 0,0 0,1 1,-1 1,1 0,1 1,-1 1,1 0,0 0,0 1,1 1,-1 1,16-2,18 0,132-9,789 14,-691-21,-30 4,-226 13,29-4,-33 4,-1 0,1 2,18 0,-29 1,-1 1,1 0,-1 0,1 1,-1 0,0 0,0 0,0 1,0 0,0 0,10 8,69 58,-63-48,1-2,1 0,0-2,2 0,51 24,-58-33,1-1,0 0,0-1,1-2,-1 0,1-1,35 1,-27-6,0-1,0-2,0-1,-1-1,29-10,4-14,-49 24,1 0,-1 1,1 0,15-3,25-2,0 4,0 1,1 3,69 4,-38 0,44-19,-109 17,0-1,0-1,-1-1,1 0,22-9,-41 13,0-1,0 0,0 0,0 0,0 0,0 0,0-1,0 1,0 0,-1 0,1-1,0 1,-1 0,1-1,-1 1,1 0,-1-1,0 1,0-1,1 1,-1-1,0 1,-1-4,-3-43,2 27,2 0,2 0,7-39,-1 12,-1-1,-3 25,-1-1,1-25,1 4,-3 39,-1 0,0-1,0 1,0-1,-2-11,1 17,-1-1,0 1,1 0,-1 0,0-1,0 1,0 0,0 0,-1 0,1 0,-1 0,1 0,-1 0,1 1,-1-1,0 0,0 1,0-1,0 1,0 0,-3-2,-39-16,0 1,-92-24,-98-5,83 30,98 12,-98 0,-31-5,89 2,0 4,-115 9,108 4,-63 1,-16-1,2 0,97-9,0 1,-108-13,-68-26,-59-7,249 38,22 1,-50 1,-369 6,454-2,0 0,0-1,0 1,1-2,-1 1,1-1,-1-1,1 1,0-1,0-1,-12-9,-5-5,1-1,-22-23,22 19,19 21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5:08:06.37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1 108,'38'-1,"0"-2,39-7,128-28,-62 20,-50 13,-70 5,0-1,0-1,27-5,-31 3,1 2,-1 0,22 1,-23 1,0 0,0-2,32-6,-37 5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5:08:06.73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1 253,'2'-5,"1"-1,0 1,0-1,0 1,1 0,0 0,0 0,0 1,0-1,1 1,7-5,-2 0,20-19,1 1,2 2,36-22,-47 31,-18 12,1 0,-1 0,1 1,-1 0,1 0,0 0,1 0,-1 1,0 0,1 0,10-2,-15 5,1-1,-1 1,0 0,0 0,1 0,-1-1,0 1,0 0,0 1,0-1,0 0,0 0,0 0,-1 0,1 1,0-1,-1 0,1 1,-1-1,1 1,-1-1,0 0,1 1,-1-1,0 1,0-1,0 1,0 1,-1 53,0-45,-1 31,-12 53,8-19,6-56,-1 0,-7 34,-14 91,-34 115,54-249,0 0,1 1,1-1,0 1,0-1,1 0,2 12,2-11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5:08:08.03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1,'21'1,"-1"1,1 2,35 9,30 5,-41-12,-2 0,55 0,124-7,-206 1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5:08:08.53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56,'1'-1,"-1"-1,0 1,1-1,-1 1,1-1,0 1,-1-1,1 1,0 0,0 0,0-1,0 1,0 0,0 0,0 0,0 0,0 0,0 0,1 0,-1 0,0 1,1-1,-1 0,1 1,-1-1,3 0,49-11,-32 8,-11 2,0 0,-1 0,1 0,0 1,0 1,0 0,0 0,0 1,0 0,-1 1,1 0,0 0,9 4,-1 3,-1 0,0 1,0 0,-1 1,23 21,5 8,-1 2,-2 2,-3 1,-1 2,-2 2,-3 1,-1 2,-3 0,-3 2,34 100,-56-146,-1 1,0 0,0-1,-1 1,0 0,0 0,-1 0,0 0,0 0,-1 0,-1 0,1 0,-1-1,-1 1,0 0,0-1,0 0,-1 0,-1 0,1 0,-1-1,-1 1,1-1,-1 0,0-1,-1 0,1 0,-1 0,-10 6,-3-1,-1-2,1 0,-2 0,1-2,-1-1,0-1,0 0,-1-2,-24 1,41-4,1 0,0 0,-1-1,1 0,0 0,0 0,0 0,-1-1,1 0,1 0,-1 0,0 0,0-1,1 0,0 0,-1 0,1-1,0 1,1-1,-1 0,1 0,-1-1,1 1,1 0,-1-1,1 0,-4-9,-3-11,1 0,2 0,0-1,-2-37,6 50,1 9,1 1,-1 0,1-1,0 1,0 0,0-1,0 1,0-1,1 1,0 0,0-1,0 1,0 0,0 0,1 0,2-5,-3 7,1 0,0 0,-1 0,1 0,0 0,0 1,0-1,0 0,-1 1,1 0,0-1,0 1,0 0,0 0,0 0,0 0,0 0,0 1,0-1,0 1,0-1,-1 1,1-1,0 1,0 0,0 0,-1 0,1 0,2 3,28 16,0 2,54 51,-35-29,112 97,-130-112,-1 2,-2 1,44 62,-58-72,-4-5,0 1,15 33,-21-40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5:08:09.11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1084,'2'-21,"1"0,0 0,1 0,2 1,0 0,10-22,-5 12,13-54,14-63,-27 39,-4-147,-7 247,-2-18,0-1,-2 1,-1-1,-1 1,-1 1,-1-1,-1 1,-23-41,25 54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5:08:09.44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0,'35'2,"-1"1,1 1,-1 2,0 2,-1 1,59 24,-54-18,128 58,-134-54,34 27,-64-45,10 8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5:08:10.38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1 343,'1'-4,"1"0,0-1,0 1,0 1,1-1,-1 0,1 0,0 1,5-5,4-6,4-8,1 1,1 1,1 1,0 0,24-16,116-72,-112 77,-46 29,1 0,-1-1,1 1,-1 0,1 0,-1 0,1 1,0-1,-1 0,1 0,0 1,0-1,-1 1,1 0,0-1,0 1,0 0,0 0,-1 0,1 0,0 1,0-1,0 0,0 1,-1-1,1 1,0 0,-1-1,1 1,0 0,2 2,-1 1,0 1,-1-1,1 1,-1-1,0 1,0 0,0 0,-1 0,0 0,1 8,17 64,-10-42,6 53,-6-30,-5-43,-2 0,0 0,0 0,-2 0,0 0,-2 16,1-29,-1 1,0-1,0 0,0 0,0-1,0 1,0 0,0-1,0 1,-1-1,1 0,-1 0,-4 2,-18 12,-18 33,31-33,0-1,0-1,-17 13,-59 44,153-59,8-1,-48-7,0 1,0 0,30 11,-45-12,-1 1,1 0,-1 0,0 1,0 0,8 7,-12-8,-1 0,0 1,0-1,0 1,-1 0,0 0,0 0,0 0,-1 1,1-1,2 12,1-2,0-1,1 0,0 0,1 0,16 19,54 60,-68-84,-1-2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5:08:17.30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1,'109'9,"-73"-4,42-1,775-4,-837 0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5:08:18.06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154 36,'0'-1,"0"-1,0 0,1 1,-1-1,1 0,-1 1,1-1,0 1,0-1,0 1,0-1,0 1,0 0,0-1,0 1,0 0,0 0,1 0,-1 0,1 0,-1 0,1 0,-1 0,1 1,-1-1,1 1,0-1,-1 1,1-1,0 1,-1 0,1 0,0 0,-1 0,1 0,0 0,0 0,-1 1,1-1,0 1,-1-1,1 1,-1-1,3 2,-2-1,-1-1,1 1,0-1,-1 1,1 0,0 0,-1 0,1 0,-1 0,1 0,-1 0,0 0,0 0,1 1,-1-1,0 0,0 1,0-1,0 1,0 0,-1-1,1 1,0 0,-1-1,1 1,-1 0,0 0,0-1,1 1,-1 0,0 0,0-1,-1 1,1 0,0 0,-1 0,1-1,-1 1,1 0,-1-1,0 1,0-1,1 1,-1 0,0-1,-1 0,0 2,-2 2,0-1,0 0,-1 0,1-1,-1 1,0-1,0 0,0 0,-11 3,-58 18,19-7,18-12,26-9,25-9,-6 10,0-1,0 1,1 1,-1 0,1 0,-1 1,1 0,0 0,9 1,82 5,-98-5,18 3,0 1,0 0,0 2,-1 0,0 1,20 10,-28-12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5:08:23.45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0,'6'2,"1"0,0 1,-1 0,1 0,-1 0,0 1,6 4,3 1,1 1,0 1,-1 1,18 17,-18-15,0-1,33 21,-32-22,1 0,-1 0,-1 2,15 17,-16-17,0 0,1-1,0 0,21 12,-35-24,0 0,0 0,0-1,0 1,0 0,0-1,0 1,0-1,0 1,1-1,-1 0,0 1,0-1,1 0,-1 0,0 0,0 0,0 0,1 0,-1 0,0 0,0-1,1 1,-1 0,0-1,2 0,-2 0,0-1,-1 1,1-1,0 1,-1 0,1-1,-1 1,1-1,-1 1,0-1,1 0,-1 1,0-1,0 1,0-1,0 1,-1-3,-1-9,0 1,-1-1,-9-22,-12-15,17 38,0 0,1-1,1 1,0-1,1 0,-3-15,7 27,0 0,0 0,0 1,-1-1,1 0,0 0,0 0,0 0,0 0,1 0,-1 0,0 0,0 1,0-1,1 0,-1 0,1 0,-1 0,0 1,1-1,-1 0,1 0,0 1,-1-1,1 0,-1 1,1-1,0 1,0-1,1 0,0 1,-1-1,1 1,0 0,0 0,0 0,0 0,0 1,0-1,0 0,0 1,-1-1,1 1,3 1,1 1,0 0,0 0,0 1,0-1,-1 1,1 1,7 8,76 124,-88-136,0 1,0-1,-1 0,1 0,0 0,0 1,-1-1,1 0,0 1,-1-1,0 0,1 1,-1-1,0 1,1-1,-1 0,0 1,0-1,0 1,-1-1,1 1,0-1,0 1,-1-1,1 0,-1 1,1-1,-1 0,0 1,1-1,-1 0,0 0,0 0,0 1,0-1,0 0,0 0,0 0,0-1,-1 1,1 0,0 0,0-1,-1 1,1-1,-3 2,-8 2,-1-1,0 0,0 0,-18 1,2-1,27-2,-1 0,0 0,0-1,0 1,1-1,-1 0,0 0,0 0,0 0,0 0,0-1,1 1,-1-1,0 0,-4-1,5 0,0 0,0 0,0 0,0 0,0 0,1-1,-1 1,1-1,-1 1,1-1,0 1,0-1,0 0,0 1,1-1,-1-3,-1-1,1 1,-1 0,1-1,1 1,-1-1,1 0,0 1,1-1,0 1,0-1,0 1,1 0,-1-1,2 1,-1 0,1 0,0 0,0 0,0 1,1-1,0 1,0 0,0 0,1 0,0 1,0 0,10-7,-5 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3:55:24.50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19,'0'18,"0"-6,0 1,0-1,5 21,-4-30,0 1,0-1,0 1,0-1,1 1,0-1,0 0,0 0,0 0,0 0,0 0,1-1,-1 1,1-1,0 1,6 3,42 35,-45-34,0-1,1-1,-1 1,1-1,0 0,1-1,-1 0,1 0,0 0,15 4,14 0,7 2,78 8,151-16,-138-4,-44-8,-66 6,45-2,-33 6,1-3,39-7,21-4,-39 6,93-24,-104 15,-45 16,-1 0,0 1,0-1,0 0,0-1,0 1,0 0,0-1,0 1,0-1,-1 1,1-1,-1 0,1 1,-1-1,0 0,1 0,0-3,-2 4,0-1,-1 1,1 0,0 0,-1 0,1 0,-1 0,1 0,-1 0,0 0,1 0,-1 0,0 0,0 0,0 0,1 1,-1-1,0 0,0 0,-2 0,-30-17,15 9,9 2,-1 0,1 0,-1 2,-1-1,1 1,-1 1,0 0,0 0,0 1,0 0,-1 1,1 1,-17-1,-15 1,1-1,-45-9,-42-7,-1-1,110 17,1 1,-1 1,1 0,-1 2,1 0,-1 1,1 1,0 1,0 1,1 0,-19 10,18-9,-1-1,0-1,0-1,-1-1,1-1,-33 0,-11-11,-20-1,28 11,40-1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3:59:40.40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1 127,'446'0,"-425"2,-1-2,-19-1,-1 0,1 0,-1 1,0-1,1 0,-1 0,1 0,-1 1,0-1,0 0,1 0,-1 0,0 0,0 0,0 0,0 1,0-1,0 0,0 0,-1 0,1 0,0 0,0 0,-1-1,-1-7,0 1,1-1,0 0,0 0,1 0,2-15,-2 23,1-1,-1 1,0-1,1 1,0-1,-1 1,1 0,0-1,-1 1,1 0,0-1,0 1,0 0,0 0,1 0,-1 0,0 0,2-1,-1 1,0 1,0-1,0 0,0 1,0 0,1 0,-1-1,0 1,0 0,0 1,1-1,-1 0,0 1,0-1,0 1,4 1,4 2,0 1,-1 1,1-1,-1 1,0 1,-1 0,12 10,18 16,4-8,-31-19,-1 0,1 1,14 13,26 20,-39-32,0 1,-1 0,0 1,-1 0,14 17,-23-26,0 0,0 0,0 0,-1 1,1-1,0 0,-1 0,1 1,-1-1,1 0,-1 1,0-1,0 0,1 1,-1-1,0 0,0 1,0-1,0 0,-1 1,1-1,0 0,-1 1,1-1,-1 0,1 1,-1-1,1 0,-2 2,-1-1,1 1,-1-1,0 1,0-1,0 0,0 0,0 0,0-1,-1 1,1-1,-4 1,-6 2,0-1,0 0,0-1,0-1,-20 0,11-4,1-1,0-1,-34-12,31 9,0 0,-33-4,-46-6,106 18,-1 0,1-1,-1 1,1-1,-1 0,0 0,1 0,-1 0,0 0,0 0,0-1,1 1,-1-1,-1 0,1 1,0-1,0 0,-1 0,1 0,-1 0,1 0,-1-1,0 1,0 0,0-1,0 1,0-4,3-4,-1 0,0-1,-1 1,0 0,0-1,-1-10,-2-35,1 40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5:11:57.27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276 3,'21'-1,"-20"1,1-1,-1 1,1 0,-1 0,1 0,-1 0,1 0,0 0,-1 0,1 1,-1-1,1 0,-1 1,3 0,-3 1,0 0,0-1,0 1,0 0,0-1,0 1,0 0,-1 0,1 0,-1 0,1 0,-1 0,0 0,0 0,0 0,0 2,2 66,-2-43,1 0,6 38,-2-29,-2-1,-1 1,-4 49,2 56,20-75,-20-66,0 0,-1 1,1-1,0 0,0 1,-1-1,1 0,0 1,-1-1,1 0,0 1,-1-1,1 0,0 0,-1 0,1 1,0-1,-1 0,1 0,-1 0,1 0,0 0,-1 0,1 0,-1 0,1 0,0 0,-1 0,1 0,-1 0,1 0,-1 0,1 0,0 0,-1 0,1-1,0 1,-1 0,1 0,-1 0,1-1,0 1,0 0,-1 0,1-1,-1 1,-26-14,22 12,-62-24,56 23,-1 0,1-1,0-1,1 0,-1 0,1-1,0 0,-18-16,20 13,-1-1,2 0,0-1,0 0,-10-22,11 21,0 0,-1 0,0 1,-1 0,-13-16,-3 1,18 18,18 16,-3 1,0-1,-1 1,-1 1,0-1,0 1,0 1,-2-1,1 1,5 17,-1-1,-2 0,10 54,-16-47,-2-22,0 1,2-1,-1 0,7 23,-8-33,1 0,-1-1,1 1,0 0,0-1,0 1,0-1,0 1,0-1,0 0,0 1,0-1,0 0,1 0,-1 0,1 0,-1 0,1 0,-1 0,1 0,-1-1,1 1,0-1,0 1,-1-1,1 0,0 1,-1-1,1 0,0 0,0 0,0 0,-1-1,1 1,0 0,-1-1,1 1,0-1,-1 0,3 0,54-31,-48 25,0 1,1 0,0 0,13-4,17-3,-1-1,-1-2,50-29,-89 45,0 0,1 0,-1 0,0 0,0 0,0 0,0 0,1 0,-1 0,0 0,0 0,0 0,0 0,0 0,1 0,-1-1,0 1,0 0,0 0,0 0,0 0,0 0,0 0,1-1,-1 1,0 0,0 0,0 0,0 0,0-1,0 1,0 0,0 0,0 0,0 0,0 0,0-1,0 1,0 0,0 0,0 0,0 0,0-1,0 1,0 0,0 0,0 0,-1 0,1-1,0 1,0 0,0 0,0 0,0 0,0 0,0 0,-1 0,1-1,0 1,0 0,0 0,0 0,0 0,-1 0,1 0,0 0,0 0,-20-4,-25 3,-10 5,42 0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5:11:13.41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75 0,'0'10,"-2"0,1 0,-2-1,1 1,-8 17,6-16,0-1,1 1,0 0,-2 19,4 27,1-35,0-1,-2 1,-6 31,5-32,0 0,1 0,1 26,1-26,0 0,-2 0,-5 28,3-27,1 1,2-1,0 1,2 0,0-1,1 1,10 38,-10-48,0-1,1 1,8 18,-9-27,0-1,0 1,0 0,0-1,1 0,-1 1,1-1,0 0,0 0,0-1,0 1,1-1,-1 1,1-1,3 2,5 0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5:11:14.50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27 1,'2'0,"-1"1,1-1,0 1,0-1,0 1,0 0,-1 0,1 0,0 0,-1 0,1 0,-1 0,1 0,-1 1,0-1,1 1,-1-1,0 1,0-1,0 1,0 0,0 0,0-1,-1 1,1 0,-1 0,1 0,-1 0,0 0,1-1,-1 1,0 3,1 12,0 1,-2 29,0-27,2 77,-4 66,-1-135,-14 52,17-77,0 0,-1 0,1 0,-1 0,0 0,0 0,0 0,0-1,0 1,-1-1,1 1,-1-1,-4 3,-1 2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5:12:35.91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772 3097,'-650'0,"582"10,14-1,70-10,79-9,-76 6,-1 2,1 0,21 2,-26 0,1 0,-1-1,0 0,0-1,0 0,26-9,-8-4,0 3,1 0,0 2,1 2,0 1,0 2,44-2,-57 6,-1-1,0-1,1 0,-2-2,1 0,0-1,-1-1,0-1,18-11,-10 8,1 2,1 1,-1 0,53-4,71-6,-120 14,49 1,-52 3,-1-1,39-6,-9-4,1 4,102-1,-126 7,-1-1,50-10,-25 3,0 2,78 0,-56-1,-68 5,0 1,0 0,0 1,0 1,0 0,1 1,17 3,40 14,-31-7,71 10,-69-16,139 7,-171-12,-1 1,1-1,-1 0,1 0,-1-1,1 0,-1-1,0 0,0 0,0-1,0-1,0 1,-1-1,10-6,-5 2,1 0,-1 1,23-7,31-18,-60 26,0 0,0-1,0 0,-1 0,0-1,-1 0,9-14,19-26,8 0,-13 15,1 0,64-53,-51 51,-2-1,70-83,29-76,-84 111,116-143,-103 140,108-128,-159 197,36-30,9-9,193-206,-167 180,69-71,-123 121,2 2,1 1,66-40,-20 14,145-91,-113 81,105-53,141-52,-142 89,-210 80,0-1,0 1,1 1,-1 0,0 0,1 1,-1 0,1 1,-1 0,0 0,1 1,-1 0,0 0,12 6,13 7,0 1,42 28,-9-5,14 3,124 71,-169-92,2-1,65 24,83 30,-147-55,-1 2,-2 1,42 32,-75-51,14 10,1 0,1-2,0 0,1 0,0-2,0-1,1 0,0-2,1 0,28 3,-13-2,0 0,-1 3,0 1,48 21,163 73,-227-97,1-2,0 0,34 4,8 3,20 0,-61-11,0 1,40 11,-25-2,-2-1,0 1,0 2,-1 1,39 24,-4-4,-13-9,-40-19,-1 0,1-1,0-1,26 5,-29-8,0 1,0 0,-1 1,1 1,-1 0,0 1,0 0,14 9,-6-1,1-2,0 0,1-2,0 0,27 8,18 7,-6-5,-46-16,-1 0,0 1,27 13,-33-14,1 0,-1-1,1 0,0 0,0-1,0 0,0-1,14 1,81-4,-42-1,-15 3,0 3,49 8,-67-7,47-1,-49-3,0 2,32 5,108 15,-93-16,135-6,-86-2,769 2,-857 2,0 3,-1 0,66 21,-60-15,-10-1,43 19,-48-18,0-1,41 10,-47-14,-1 0,1 0,-1 2,34 19,66 51,-96-63,-2 1,32 32,9 8,167 135,-69-55,-132-112,2 2,-12-12,-1 1,0 0,22 29,37 78,-27-40,-22-39,-9-14,2 0,1-1,29 32,-26-34,36 55,-13-15,103 160,-31-13,-68-112,-37-71,1-1,22 34,-18-38,2 0,0-2,2 0,1-1,0-2,49 34,-44-33,-1 2,-2 0,0 2,39 51,-53-66,-1 0,1 0,1-1,-1 0,2-1,-1 0,20 8,-15-7,-1 0,0 1,0 0,16 15,89 77,-12-29,-53-34,-36-26,-1 1,0 0,17 19,-13-10,6 5,42 57,-59-70,1-1,1-1,0 0,0 0,32 19,-31-22,0 0,-1 1,0 0,-1 2,0-1,-1 1,13 18,33 43,-42-57,-2 0,20 31,-24-32,2 0,0-1,20 19,-23-25,1 1,-1 0,-1 0,0 1,0 0,-1 0,0 1,-1 0,5 14,-4 0,-1 0,-2 1,0-1,-2 1,0 39,-2-46,2 0,5 25,3 37,-8-57,1-1,2 1,13 45,-2-11,3 61,-12-72,11 134,-13-121,-5 103,-2-71,2-83,0 0,-2 0,1-1,-1 1,-1 0,1-1,-2 1,1-1,-1 0,-1 0,1-1,-2 1,1-1,-1 0,0 0,-14 12,-7 3,-1 0,-1-2,-45 25,44-28,0 1,-50 42,-109 113,160-150,0-1,-2-2,-44 22,-121 52,148-74,-39 14,44-18,-46 24,66-28,1 0,0-1,-1 0,0-2,-1-1,0-1,-37 8,-162 21,95-19,103-13,1 0,1 2,-33 12,34-10,0-2,0 0,-1-2,-23 4,-19 0,41-4,0-2,-27 0,14-3,20-2,1 2,0 0,0 1,-1 1,1 0,-17 6,22-5,0-1,-1 0,1 0,0-1,-1 0,1-1,-1-1,-18-2,-9-5,-45-14,-24-4,-42-11,109 25,28 9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3:59:58.12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1 858,'8'-10,"-1"-2,0 1,0-1,-1 0,-1-1,0 1,0-1,-1 0,3-26,9-20,26-54,-23 67,23-90,-34 100,-2-1,-1 1,1-40,-7 74,1-1,0 1,1-1,-1 1,0 0,1-1,-1 1,1 0,0 0,0-1,0 1,0 0,0 0,0 0,0 0,1 0,-1 0,1 0,0 1,-1-1,1 0,0 1,0-1,0 1,0 0,0 0,0 0,0 0,1 0,-1 0,0 0,0 1,4-1,8-1,1 1,-1 1,0 0,25 3,2 0,-3 0,-1 2,-1 1,1 2,50 17,-42-11,91 16,44-13,177-11,-201-8,-15-9,-73 3,-20 2,65-19,-30 6,-67 16,298-51,3 1,-114 29,-167 22,20-5,-42 4,1 1,-1 1,0 0,1 1,-1 1,1 0,21 4,19 10,-29-7,0-1,0-2,1 0,45 1,-11-6,-27 2,-1-3,0 0,56-11,93-29,-157 37,0 2,1 0,-1 2,48 5,-72-5,-1 1,1-1,0 0,-1 1,1-1,0 0,-1 1,1-1,-1 1,1-1,-1 1,1-1,-1 1,1-1,-1 1,1 0,-1-1,0 1,1 0,-1-1,0 1,0 0,0-1,1 1,-1 0,0 0,0-1,0 1,0 0,0 0,0-1,0 1,0 0,-1-1,1 1,0 0,-1 0,-10 37,5-23,-33 206,20-113,-4 43,14-96,0 20,-9 92,18-156,0-5,0 1,0-1,0 1,-1 0,0-1,-3 9,3-12,0-1,-1 1,0 0,0-1,0 1,0-1,0 1,0-1,0 0,-1 0,1 0,-1 0,0 0,1-1,-7 3,-10 7,-1-2,-1 0,0-2,0 0,0-1,-1-1,1-1,-1-1,-41 0,-32-2,-69-3,104-7,39 5,1 1,-28 0,-961 3,805-19,66 17,-143 6,133 15,61-8,-103 29,161-33,-1-1,0-2,0-1,-37-1,47-1,0-2,0 0,0-1,0-1,0-1,1-1,-1 0,1-2,-21-10,26 12,-1 1,1 0,-1 0,-31-1,11 0,-95-13,108 13,0 0,-24-10,21 7,12 4,-1 1,0 1,-18-1,-24-5,25 3,16 4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00:00.97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18 927,'-9'-85,"7"73,-1 0,2 0,-1 0,2-1,0 1,0 0,1-1,1 1,0 0,6-22,16-25,-7 20,19-66,11-81,-14 77,-31 104,0 1,0-1,0 1,1-1,0 1,0 0,0 0,1 0,-1 1,1-1,0 1,0 0,0 0,0 0,0 0,1 1,-1 0,1 0,0 0,0 0,0 1,-1 0,10-1,11-1,1 1,0 1,40 4,-13-1,688-2,-718 1,47 9,-15-1,46 8,-69-11,0 0,62 2,-32-8,-30 1,0-1,0-1,59-12,54-9,-107 18,0 2,43 2,-46 1,0-1,68-10,-5-5,-58 11,67-18,-83 15,0 2,0 1,1 1,0 1,34 1,-1 1,107-14,-143 11,-13 3,0-1,0 0,0-1,0 1,-1-2,1 1,-1-1,0 0,1-1,11-7,-25 9,-1 0,1 1,-1 0,1 0,-1 1,1-1,-7 2,1 1,0 0,0 1,1 0,0 1,0 1,-12 6,-32 12,31-14,1 0,-34 21,50-26,0 1,0-1,0 1,0 1,1-1,0 1,0 0,1 0,-1 0,1 1,1-1,-1 1,-2 9,-5 12,2 2,-5 31,-2 1,6-17,2 1,-4 61,10-82,-15 142,14-143,-6 32,-2 86,11-126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00:05.71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1,'2'3,"0"0,1 0,-1-1,1 1,0 0,0-1,0 0,0 0,0 0,0 0,1 0,-1 0,1-1,4 2,9 6,-5 0,-1 0,0 2,-1-1,0 1,0 1,-1-1,12 22,28 35,-47-65,0-1,0 0,0 0,0 0,0 0,1 0,-1 0,1 0,-1-1,1 0,0 1,0-1,-1 0,1 0,0 0,4 0,-6-1,0-1,1 1,-1 0,0-1,0 0,1 1,-1-1,0 0,0 1,0-1,0 0,0 0,0 0,0 0,0 0,0 0,0 0,0 0,0 0,-1-1,1 1,-1 0,1 0,-1-1,1 1,-1 0,0-1,0 1,1-1,-1 1,0 0,0-1,0 1,-1-1,1-1,-2-198,30 247,43 101,-13-20,-53-118,-1 1,0-1,0 1,4 14,-8-23,0 1,1-1,-1 0,0 1,0-1,0 0,0 0,0 1,0-1,0 0,-1 1,1-1,0 0,-1 0,1 0,-1 1,1-1,-1 0,-1 1,1-1,0 0,0 0,-1-1,1 1,0-1,-1 1,1-1,-1 1,1-1,-1 0,1 0,-1 0,1 0,-1 0,1 0,0 0,-1 0,1-1,-1 1,1 0,-3-2,-27-9,0-1,-56-31,29 13,56 29,0 0,0 0,1-1,-1 1,1 0,-1-1,1 1,0-1,-1 0,1 1,0-1,0 0,0 0,0 0,0 0,1 0,-1 0,1 0,-1 0,1 0,0 0,0 0,-1 0,2 0,-1 0,0 0,0 0,1 0,-1 0,1 0,0-3,2-10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00:13.66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78 42,'-19'110,"21"61,-4 68,-15-108,8-77,-2 95,2-1,0 0,7-88,1-33,0 0,6 38,-5-65,0 1,1 0,-1 0,1 0,-1-1,1 1,0 0,-1 0,1-1,0 1,-1-1,1 1,0-1,0 1,0-1,-1 1,1-1,0 0,0 1,0-1,0 0,0 0,0 0,0 1,0-1,-1 0,1 0,2-1,34-1,-26 1,81-5,116 9,-142 6,-38-5,45 2,74 13,-119-17,-1 2,1 0,-1 2,40 14,50 11,73 15,-128-28,101 17,-26-17,-13 0,167 2,-31-2,-111-7,-95-6,-14-1,0-1,0-3,56-5,-94 4,-1 0,0 1,0-1,0 0,-1 0,1 0,0 0,0 0,0 0,-1 0,1 0,0 0,-1 0,1 0,-1 0,1 0,-1-1,0 1,1 0,-1 0,0-1,0 1,0 0,0 0,0-1,0 1,0 0,0 0,-1-1,1 1,0 0,-2-2,-9-42,-1 8,1 0,3-1,0 0,3 0,-2-63,-11-46,16 44,5-165,6 208,-5 39,-1 1,0-27,-2-44,-3-97,1 186,1 0,-1 0,1 0,-1 0,0 0,0 0,0 0,0 0,0 0,-1 1,1-1,0 0,-1 1,1-1,-1 1,0-1,0 1,1 0,-1 0,0 0,0 0,0 0,0 0,0 0,0 1,0-1,0 1,0-1,-1 1,1 0,-2 0,-13-1,0 0,1 2,-21 2,7-1,-31 0,-175-4,107-17,84 11,0-2,-74-27,28 7,48 17,-299-81,287 81,-3-3,-1 3,-1 3,-99-5,12-4,31 21,-80-3,121-8,41 4,-47 0,-130 2,203 3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00:54.53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20 481,'0'0,"0"0,0 0,-1 0,1 0,0 0,-1 0,1 0,0 0,-1 0,1-1,0 1,0 0,-1 0,1 0,0 0,-1-1,1 1,0 0,0 0,0 0,-1-1,1 1,0 0,0 0,0-1,-1 1,1 0,0-1,0 1,0 0,0 0,0-1,0 1,0 0,0-1,0 1,0 0,0-1,4-18,13-15,-17 33,8-17,-1 0,-1-1,-1 0,-1 0,0 0,-1-1,-1 1,-1-28,2-9,-2 44,0 0,1 1,1-1,0 1,4-12,-6 20,0 0,1 0,0 0,-1 0,1 0,0 0,0 0,1 1,-1-1,1 1,-1 0,1-1,0 1,0 0,-1 1,1-1,1 0,-1 1,0 0,6-2,31-7,-16 3,0 2,-1 0,35-1,-51 6,0 1,0 0,0 0,-1 1,1 0,-1 0,1 0,-1 1,10 5,55 40,-16-10,-25-22,0-1,1-1,1-2,0-1,59 12,-39-14,0-3,62 0,-90-4,0 0,26 6,1 0,134 28,-184-36,0 0,0 1,0-1,0 0,0 0,0 0,0 1,0-1,0 0,0 1,0-1,0 1,0-1,0 1,0 0,0-1,-1 1,1 0,0-1,0 1,0 1,-1-1,0 0,0 0,0-1,0 1,0 0,0 0,0 0,0-1,-1 1,1 0,0 0,0 0,-1-1,1 1,-1 0,1 0,0-1,-1 1,0 0,1-1,-1 1,-49 40,24-21,12-5,0 1,1 0,1 1,1 1,0 0,2 1,0-1,1 2,0-1,-6 31,7-19,5-19,0 0,-1 0,0 0,-1-1,-1 1,-9 16,13-26,0-1,-1 1,1-1,-1 0,1 0,-1 1,1-1,-1 0,0-1,0 1,1 0,-1 0,0-1,0 1,0-1,0 1,0-1,0 0,0 0,0 0,1 0,-1 0,0 0,0-1,0 1,0-1,0 1,0-1,0 0,-2-1,-9-4,0-1,1 0,-16-13,-4-1,-4 4,-2 2,-56-14,48 15,-43-14,47 12,0 3,-1 1,-1 2,0 2,-80-4,116 13,-19-1,-49-4,65 2,0-1,0 1,1-2,-1 1,1-2,0 1,-14-9,-52-32,64 40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01:34.08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162 23,'2'42,"3"0,18 79,4 27,-20-90,-2-16,1 51,-7 549,20-457,-1 37,-18-197,0 2,0-1,-7 37,7-62,0 0,0 0,0 1,0-1,1 0,-1 0,0 1,1-1,-1 0,1 0,-1 0,1 0,0 0,-1 0,1 0,0 0,0 0,0 0,-1 0,1 0,0-1,0 1,0 0,0 0,1-1,-1 1,0-1,0 1,0-1,0 0,1 1,-1-1,0 0,0 0,1 0,-1 0,0 0,0 0,2 0,64-1,-51-1,63 0,0 4,80 11,278 40,-140-30,-192-19,5 4,62 2,34-7,182-7,-297-4,58-3,152-7,-216 20,114-4,-197 2,0-1,1 1,-1-1,0 1,0-1,1 0,-1 0,0 0,0 0,0-1,0 1,-1 0,1-1,0 1,0-1,-1 0,1 0,-1 1,0-1,1 0,-1 0,0 0,0 0,0-1,0 1,0-2,2-9,0 1,-1-1,2-23,1-9,5-3,7-79,0-40,-10 88,-6 55,1 0,1 0,8-29,30-116,-32 135,-1 0,-2-1,-1 0,-2 0,-2-50,-3 67,0 0,-1 0,-1 0,-1 0,-1 1,-10-23,9 23,0-1,1 0,1 0,1 0,0 0,-1-24,5 20,0 0,2 0,0 1,1-1,2 0,0 1,1 0,17-40,-12 42,-3 5,0-1,11-28,-17 38,-1 1,0-1,0 0,0 0,-1 0,0 0,1 1,-2-1,1 0,-1 0,1 0,-1 0,0 1,-3-7,3 9,0 0,0 0,-1 1,1-1,0 0,-1 1,1-1,-1 1,0 0,1-1,-1 1,0 0,0 0,0 0,0 0,0 0,0 1,0-1,0 1,0-1,0 1,0 0,0 0,-1 0,1 0,0 0,-3 0,-9 2,-1 0,1 1,-14 4,6-2,-238 36,226-37,-170 10,-459-14,530-12,54 3,8 2,-61-3,0 8,-107 5,179 6,39-5,-1-2,-23 2,-39-3,-92-4,65-15,81 14,-33-4,-67 1,-493 8,630-1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02:05.39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24,'37'-1,"-1"-2,44-8,-31 6,0 1,84 6,-34 1,-71-2,44 9,-5-1,100 9,-96-10,61 2,-108-9,45 7,23 2,-51-10,1 2,47 9,-39-2,1-2,66 1,-6-11,167 6,-167 15,-33-9,11 1,-52-11,0-2,42-8,-53 8,0 1,38 2,-37 0,-10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02:30.32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315 1,'-28'-1,"-1"2,0 1,1 1,-1 1,-43 13,65-15,0 0,0 1,1-1,-1 1,1 1,-12 7,15-8,0 1,0-1,0 1,0 0,1 0,0 0,0 0,0 0,0 1,1-1,-2 9,-1 1,1 1,1-1,0 1,1-1,0 1,3 18,-2-28,1 0,-1 0,1 0,0 0,1 0,-1 0,1 0,0-1,0 1,1-1,-1 0,1 1,0-1,0 0,0-1,1 1,-1 0,1-1,0 0,0 0,0 0,5 2,-4-3,-1 0,0-1,1 1,0-1,-1 0,1-1,-1 1,1-1,0 0,0 0,-1 0,1-1,0 1,-1-1,1 0,-1-1,1 1,-1-1,0 0,1 0,3-3,7-5,0-1,-1 0,0-1,13-14,-22 20,113-105,-32 37,-84 72,0-1,-1 1,1 0,-1-1,1 0,-1 1,0-1,0 0,0 0,1-5,-2 8,0-1,0 1,1-1,-1 0,0 1,0-1,0 0,0 1,0-1,0 1,0-1,-1 0,1 1,0-1,0 0,0 1,-1-1,1 1,0-1,0 1,-1-1,1 1,-1-1,1 1,0-1,-1 1,1-1,-1 1,1 0,-1-1,1 1,-1 0,0-1,1 1,-1 0,1 0,-1-1,0 1,1 0,-1 0,1 0,-1 0,0 0,1 0,-1 0,0 0,1 0,-1 0,1 0,-1 1,0-1,1 0,-1 0,0 1,-1 0,0 0,1-1,-1 1,0 0,1 1,-1-1,1 0,0 0,-1 0,1 1,0-1,0 1,0-1,0 1,0 0,0-1,0 1,0 3,-13 41,7-19,-114 283,116-299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02:30.98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0 230,'11'-10,"0"1,0 1,1 0,0 0,1 1,0 0,0 2,0-1,1 2,-1-1,1 2,25-4,148-44,-62 14,-100 30,42-20,-27 10,-40 17,0-1,0 1,1 0,-1-1,0 1,1 0,-1 0,0 0,1-1,-1 1,0 0,1 0,-1 0,0 0,1 0,-1 0,1 0,-1 0,0 0,1 0,-1 0,1 0,-1 0,0 0,1 0,-1 0,0 0,1 0,-1 1,0-1,1 0,-1 0,0 0,1 1,-1-1,0 0,1 0,-1 1,0-1,0 0,1 1,-1-1,-6 20,-23 25,27-43,-28 40,-73 108,96-128,8-13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3:55:27.21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136 63,'3'0,"5"11,6 14,2 14,-11-24,1-1,15 26,-19-36,1 0,0-1,0 1,0 0,1-1,-1 0,1 0,0 0,0 0,0-1,0 0,0 0,8 3,76 30,-69-25,1-1,1-1,-1-1,1-1,1-1,-1-1,25 2,121 12,-95-20,79 4,-91 7,-40-5,1-1,26 0,658-4,-613-9,2 0,-5 12,99-3,-133-8,20-1,-66 9,0 0,1-1,-1 0,0-1,0 1,0-2,-1 0,1 0,13-9,-12 7,0 1,1 0,-1 0,1 1,0 0,12-2,-23 6,11-1,-1 0,0-1,1-1,-1 0,0 0,0 0,-1-2,1 1,9-7,-18 9,0 0,0 0,0 0,0 0,-1 0,1-1,-1 1,0 0,1 0,-1 0,0 0,0-1,0 1,-1 0,1 0,-1 0,1 0,-1 0,1 0,-1 0,0 0,0 0,0 0,0 0,-1 0,-1-2,-1-3,-1 0,1 1,-1-1,-1 1,1 0,-7-5,-23-12,-47-23,69 40,0 1,0 1,-1 0,1 1,-1 0,-23-1,-87 2,80 3,13-1,4 1,0-1,0-2,0 0,-27-7,20 4,-1 0,0 3,1 1,-49 4,-4 0,-358-3,427 1,-1 2,0 0,1 1,-1 0,-20 9,24-7,-1 0,0-2,0 0,-1-1,1-1,-32 1,-11-13,-13 0,-24 12,-68-4,54-16,62 11,17 2,-58-2,-1 6,-79 3,161 0,0-1,0 1,1 0,-1 1,1 0,-1 0,-7 5,5-2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02:31.64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639 14,'0'0,"1"0,-1-1,0 1,0 0,0-1,0 1,0 0,0-1,1 1,-1 0,0-1,0 1,0-1,0 1,0 0,0-1,0 1,-1 0,1-1,0 1,0 0,0-1,0 1,0 0,0-1,-1 1,1 0,0-1,0 1,-1 0,1-1,0 1,0 0,-1 0,1-1,0 1,-1 0,1 0,0 0,-1 0,1-1,0 1,-1 0,1 0,0 0,-1 0,1 0,-1 0,1 0,0 0,-1 0,1 0,0 0,-1 0,1 0,0 0,-1 0,1 1,0-1,-1 0,1 0,0 0,-1 1,1-1,0 0,-1 1,-10 2,-20 7,0 1,1 1,-48 29,13-8,27-15,-66 22,-44 14,145-53,-47 19,47-19,1 0,0 0,-1 0,1 0,0 1,0-1,0 1,0-1,0 1,0 0,0-1,0 1,1 0,-1 0,1 0,0 1,-2 1,3-3,1 0,-1 0,0 0,1-1,-1 1,0 0,1-1,-1 1,1 0,0-1,-1 1,1 0,-1-1,1 1,0-1,-1 1,1-1,0 0,0 1,-1-1,1 0,0 1,0-1,0 0,0 0,-1 0,1 0,0 0,0 0,1 0,32 2,-30-2,20-1,1-2,-1-1,1 0,33-13,51-8,-16 7,-62 10,57-5,-77 12,0 1,0 0,0 1,0 0,0 1,0 0,0 1,0 0,10 5,109 47,-115-49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02:32.69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707 2,'-72'-1,"-79"3,125 2,0 2,0 1,0 1,-33 16,11-5,26-11,0 2,1 0,0 1,0 1,2 1,-1 1,2 1,0 1,1 0,0 1,-14 20,28-33,0-1,1 1,-1 0,1 0,0 0,0 0,0 1,1-1,-1 0,1 1,0-1,1 1,-1-1,1 1,0 0,0-1,0 1,1-1,-1 1,1-1,0 1,0-1,1 1,0-1,-1 0,1 0,1 0,-1 0,0 0,1 0,0-1,0 1,0-1,0 0,1 0,-1 0,7 4,-4-3,1 0,-1 0,1-1,0 1,1-1,-1-1,0 0,1 0,-1 0,1-1,0 0,0 0,-1-1,1 0,0 0,0-1,-1 0,1-1,-1 1,1-1,12-6,-1-2,-1-1,0-1,-1-1,0 0,24-27,66-86,-74 82,60-58,-103 115,1 0,1 0,0 1,0 0,1 1,-5 16,-12 24,6-20,2 0,2 1,0 1,-13 68,7 3,18-94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02:33.58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9 114,'2'-5,"0"0,0 0,0 0,0 1,1-1,0 0,0 1,0 0,1 0,-1 0,1 0,5-4,12-15,-20 21,1-1,0 1,0 0,0 0,0 0,0 0,1 1,-1-1,1 1,-1-1,1 1,-1 0,1 0,0 0,0 0,-1 0,1 1,0-1,0 1,0 0,0 0,-1 0,1 0,0 0,0 1,0-1,0 1,3 1,-1 0,0 0,0 0,0 1,-1-1,1 1,-1 0,1 1,-1-1,0 1,0 0,-1 0,1 0,5 9,12 21,-12-22,-1 0,-1 1,0 0,-1 0,7 21,-12-30,0 0,-1 0,1 1,-1-1,0 0,0 1,0-1,-1 0,1 1,-1-1,0 0,-1 0,1 0,-1 0,1 0,-1 0,0 0,-1 0,1-1,-1 1,1-1,-1 1,-4 2,-1 2,0 0,0 0,-1-1,0 0,0-1,-16 9,20-13,1-1,0 1,-1-1,1 0,-1 0,1-1,-1 1,1-1,-1 0,1 0,-1-1,1 1,-1-1,1 0,0 0,-1-1,1 1,0-1,-5-3,-1 0,-38-20,46 24,0 0,0-1,0 1,0 0,0-1,1 1,-1-1,0 1,1-1,0 0,-1 0,1 0,0 0,0 0,0 0,0 0,0 0,0-3,1 5,0-1,0 0,1 0,-1 1,0-1,1 0,-1 1,1-1,-1 1,1-1,-1 0,1 1,-1-1,1 1,-1-1,1 1,0 0,-1-1,1 1,0 0,-1-1,1 1,0 0,0 0,-1-1,1 1,0 0,0 0,-1 0,1 0,0 0,0 0,-1 0,1 0,0 1,0-1,-1 0,1 0,0 1,1-1,31 10,16 9,-22-8,-1 0,1-2,1-1,0-1,0-1,0-2,32 1,-4-5,-40-1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02:34.58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588 0,'-10'3,"0"0,-1 0,2 1,-1 0,0 0,1 1,0 1,-10 6,10-6,-73 43,31-20,1 3,-66 54,-58 42,166-124,8 2,12-2,29 3,-18-4,10 2,0-1,0-1,0-2,39-4,69 4,-97 9,-31-7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02:35.38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0 805,'7'-3,"0"0,0-1,-1 0,0 0,0 0,0-1,0 0,7-9,3-1,1 0,0 1,37-22,24-19,-54 34,-1-2,-1 0,-1-1,-2-2,0 0,-1-1,-2 0,17-39,-21 40,-2 0,0-1,-2 0,-1 0,-2-1,0 0,-2 0,-1 0,-1-1,-4-32,3 60,0 0,0 0,0 0,0 0,0 0,0 0,-1 0,1-1,0 1,-1 0,1 0,-1 1,1-1,-1 0,1 0,-1 0,0 0,1 0,-1 0,0 1,0-1,0 0,0 1,0-1,1 1,-1-1,-2 0,1 1,0 0,0 0,0 0,0 0,0 0,0 0,0 1,0-1,0 1,0-1,0 1,0 0,-3 1,-2 2,0 1,0-1,0 1,1 0,0 1,-10 11,-26 36,15-20,-31 50,50-69,1 0,0 1,1 0,1 0,0 0,1 1,-3 19,4-11,-4 21,0 71,6-100,2-1,0 0,1 0,0 0,1 0,8 23,-7-29,1-1,-1 1,1-1,0-1,1 1,0-1,0 0,1 0,0 0,0-1,15 10,-11-9,0 0,0 0,1-2,-1 1,1-2,1 1,-1-2,0 0,22 3,-27-5,0-1,-1 0,1 0,0-1,0 0,0 0,-1 0,1-1,0 0,-1 0,0-1,1 0,-1 0,0 0,-1-1,1 0,-1 0,1 0,7-9,0-2,2 1,-2-2,15-20,-26 34,0-2,0 1,0 0,-1 0,1 0,-1-1,1 1,-1-1,0 1,0-1,-1 1,1-1,-1 0,0 1,0-1,0 0,0 1,-1-1,0-4,-1 6,0-1,-1 0,1 0,0 1,-1-1,0 1,0 0,1 0,-1 0,-1 0,1 0,0 1,0 0,-1-1,1 1,-7-1,-1-2,11 4,0 0,0 0,0 0,1 0,-1 0,0 0,0 0,0 0,0 0,0 0,0 0,0 0,0 0,0 0,0 0,0 0,1 0,-1 0,0 0,0-1,0 1,0 0,0 0,0 0,0 0,0 0,0 0,0 0,0 0,0 0,0 0,0 0,0 0,0-1,0 1,0 0,0 0,0 0,0 0,0 0,0 0,0 0,0 0,0 0,10-1,2 1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02:35.96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19 0,'0'3,"0"0,1-1,-1 1,1 0,-1 0,1-1,0 1,0 0,0-1,1 1,-1-1,0 0,1 1,0-1,-1 0,1 0,0 0,3 2,47 29,-46-30,0 0,0 0,0 1,0 0,0 0,-1 0,0 1,0-1,0 1,8 11,-6-2,0 1,-1 1,0-1,-1 1,-1 0,-1 1,0-1,-1 0,-1 1,0-1,-2 1,0 0,-4 25,2-35,0-1,-1 0,0 1,0-1,0 0,0-1,-1 1,0-1,0 0,-1 0,0-1,1 1,-1-1,-12 5,12-5,0 0,0-1,-1 0,1 0,-1-1,0 0,0 0,0 0,0-1,0 0,0-1,0 0,0 0,-14-1,21 1,0 0,-1 0,1 0,0 0,0 0,0 0,0 0,-1 0,1 0,0 0,0-1,0 1,0 0,0 0,-1 0,1 0,0 0,0 0,0 0,0 0,0 0,-1 0,1-1,0 1,0 0,0 0,0 0,0 0,0 0,0 0,0-1,0 1,0 0,-1 0,1 0,0 0,0-1,0 1,0 0,0 0,0 0,0 0,0 0,0-1,0 1,0 0,0 0,1 0,-1 0,0-1,0 1,0 0,0 0,0 0,0 0,0 0,0-1,0 1,0 0,1 0,-1 0,0 0,0 0,17-9,23-4,218-31,-147 26,-95 17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01:48.01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0 514,'1'-2,"0"0,0 1,0-1,0 1,0-1,0 1,0-1,1 1,-1 0,1 0,-1 0,1-1,-1 1,1 1,-1-1,3-1,34-16,-34 16,28-15,-1-1,-1-1,-1-2,-1 0,39-40,-47 42,-1-2,24-32,-36 43,-2 0,1 0,-1 0,-1-1,0 1,0-1,-1 0,3-21,0 6,-5 22,1 1,-1-1,0 0,0 0,0 1,-1-1,1 0,-1 0,0 0,0 0,0 0,-1 0,1 0,-1 0,0 0,0 1,-3-6,4 8,-1 0,0 1,0-1,1 1,-1-1,0 1,0 0,0-1,0 1,0 0,0 0,0-1,1 1,-1 0,0 0,0 0,0 0,0 0,0 0,0 1,0-1,0 0,0 0,0 1,0-1,1 0,-1 1,0-1,0 1,0-1,1 1,-1-1,0 1,1 0,-1-1,0 1,1 0,-1 0,0 0,-28 38,23-31,-33 50,25-36,-1 0,-1-1,-21 21,28-31,1 0,-1 0,2 1,-9 16,-9 13,21-34,0 0,1 1,-1-1,1 1,1-1,-1 1,1 0,1 0,0 0,0 0,0 0,1 1,0-1,1 0,-1 0,5 14,-1-4,1-1,2 0,-1 0,2-1,0 0,15 22,-23-36,1-1,0 1,0 0,0 0,0 0,1-1,-1 1,0-1,1 1,-1-1,1 1,-1-1,1 0,0 0,0 0,-1 0,1 0,0 0,0 0,0-1,0 1,0-1,0 1,0-1,0 0,0 1,0-1,0-1,0 1,1 0,-1 0,0-1,0 1,0-1,0 1,-1-1,1 0,0 0,0 0,0 0,-1 0,1 0,0-1,-1 1,1-1,-1 1,1-1,-1 1,0-1,0 0,2-2,30-37,0 0,43-66,-71 97,-1 0,1 0,-2-1,1 0,-2 1,1-1,0-15,-2 22,0 0,-1-1,0 1,0-1,0 1,0-1,-1 1,1 0,-1-1,0 1,-1 0,1 0,-1-1,0 1,0 0,0 1,0-1,-1 0,0 1,-5-7,6 9,1 0,-1 0,1 1,-1-1,1 0,-1 1,1-1,-1 1,0 0,1-1,-1 1,0 0,1 0,-1 0,0 0,1 0,-1 1,1-1,-1 1,0-1,1 1,-1-1,1 1,-1 0,1-1,-1 1,1 0,0 0,-1 0,1 0,0 0,0 1,0-1,0 0,0 1,0-1,0 0,0 1,1-1,-1 1,0-1,0 4,0-3,0 0,0 0,0 0,0 0,1 1,-1-1,1 0,-1 0,1 1,0-1,0 1,0-1,0 0,0 1,0-1,1 0,-1 0,1 1,0-1,0 0,0 0,0 0,0 0,0 0,0 0,1 0,-1 0,1 0,-1 0,1-1,3 3,3 0,1 0,0-1,0 0,0-1,0 0,0 0,15 0,29 7,-40-5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01:48.67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79,'2'-5,"1"0,0 0,0 0,1 0,-1 0,1 0,0 1,1 0,-1 0,1 0,-1 0,1 1,9-5,-4 5,1 0,0 1,-1 0,1 1,0 0,0 1,0 0,0 0,0 2,0-1,0 1,13 4,56 6,-77-12,0 0,1 0,-1 0,0 0,0 1,0 0,0-1,1 1,-1 0,0 1,0-1,-1 0,1 1,0 0,0 0,-1-1,1 2,-1-1,0 0,1 0,-1 1,2 2,-2-1,-1 1,1-1,-1 1,0-1,0 1,0-1,0 1,-1-1,0 1,0 0,0-1,-1 1,1 0,-1-1,-2 6,1-1,-1 1,0-1,-1 0,-5 11,7-17,0 0,1 0,-2 1,1-1,0-1,0 1,-1 0,0-1,1 1,-1-1,0 0,0 0,0 0,-5 3,7-5,0 0,1 0,-1 0,0 0,0 1,0-1,1 0,-1 0,0 0,0 0,1-1,-1 1,0 0,0 0,1 0,-1-1,0 1,0 0,1-1,-1 1,0 0,1-1,-1 1,1-1,-1 1,1-1,-1 0,1 1,-1-1,1 1,-1-1,1 0,-1 1,1-1,0 0,0 0,-1 1,1-1,0 0,0 0,0 1,0-1,0 0,0 0,0 0,0-1,0 0,0 1,0-1,0 1,0-1,0 1,1-1,-1 0,0 1,1-1,0 1,-1 0,1-1,0 1,0-1,0 1,-1 0,1 0,1-1,-1 1,0 0,0 0,2-1,6-1,-1 0,1 1,0 0,0 0,0 1,-1 0,1 1,0 0,16 1,-2 2,0 1,34 10,-27-6,0 0,0 1,-1 1,0 1,-1 1,0 2,43 29,-63-36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01:44.88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181 126,'-8'0,"0"0,0 0,0 1,1 1,-1-1,0 1,0 0,1 1,-1 0,-7 4,11-5,0 1,-1 1,1-1,1 1,-1-1,0 1,1 0,0 0,0 1,0-1,0 1,1 0,-1-1,1 1,-2 10,-2 10,0 0,2 0,0 30,2-39,-4 20,5-30,-1 0,1 1,0 0,1-1,-1 1,1-1,2 10,-2-14,1 0,0 0,0 0,0 0,0-1,0 1,0 0,0-1,0 1,1 0,-1-1,1 0,-1 1,1-1,0 0,-1 0,1 0,0 0,0 0,0 0,0 0,0-1,0 1,0-1,0 1,0-1,0 0,4 0,-3 0,0 0,1 0,-1 0,0-1,0 1,0-1,0 0,0 0,0 0,0 0,0-1,0 1,0-1,0 0,-1 0,1 0,-1 0,1 0,-1 0,0-1,0 1,0-1,0 1,-1-1,1 0,1-3,6-12,-1-1,-1 0,7-25,2-5,8-12,-11 26,1 0,2 0,2 2,28-43,-18 49,-28 27,0 0,0 0,0-1,0 1,0 0,0 0,0 0,0 0,1 0,-1 0,0 0,0 0,0 0,0 0,0 0,0 0,1 0,-1 0,0 0,0 0,0 0,0 0,0 0,0 0,1 0,-1 0,0 0,0 0,0 0,0 0,0 0,0 0,0 0,1 0,-1 0,0 1,0-1,0 0,0 0,0 0,0 0,0 0,0 0,0 0,0 0,0 1,0-1,1 0,-1 0,0 0,0 0,0 0,0 0,0 1,0-1,0 0,0 0,0 0,0 0,0 0,-1 1,-6 20,-2-4,1 1,0 0,2 0,0 0,1 1,1-1,1 1,0 0,2 1,0-1,1 0,1 0,4 27,18 68,-20-100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01:46.05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42,'1'-2,"0"1,0 0,0-1,0 1,0 0,1 0,-1 0,0 0,1 0,-1 0,1 0,-1 0,1 0,-1 0,1 1,-1-1,3 0,31-10,-21 7,1 1,0 1,0 1,19 0,-27 1,0 0,0 0,0 1,0 0,0 0,0 1,0 0,-1 0,1 1,-1 0,7 4,-12-7,0 1,-1-1,1 1,-1-1,1 1,-1-1,1 1,-1-1,1 1,-1 0,0-1,1 1,-1 0,0-1,0 1,1 0,-1-1,0 1,0 0,0 0,0-1,0 1,0 0,0 0,0-1,0 1,0 0,-1 0,1-1,0 1,0 0,-1-1,1 1,0 0,-1-1,1 1,-1-1,1 1,-1 0,1-1,-1 1,1-1,-1 0,1 1,-1-1,0 1,1-1,-1 0,-1 1,-40 22,34-19,-3 0,-10 5,20-9,1 0,0 1,0-1,-1 0,1 0,0 0,0 1,0-1,-1 0,1 0,0 1,0-1,0 0,0 0,0 1,0-1,-1 0,1 0,0 1,0-1,0 0,0 1,0-1,0 0,0 1,0-1,0 0,0 0,0 1,0-1,1 0,-1 1,0-1,0 0,0 0,0 1,0-1,0 0,1 0,-1 1,0-1,0 0,0 0,1 0,-1 1,0-1,0 0,1 0,-1 0,0 0,1 1,-1-1,0 0,0 0,1 0,-1 0,1 0,7 4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3:55:55.63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1407,'1'-2,"0"0,-1 1,1-1,0 0,0 1,0-1,0 1,0 0,0-1,1 1,-1 0,0-1,1 1,-1 0,1 0,-1 0,3-1,36-18,-31 15,22-13,-2-1,32-27,7-5,76-56,-75 53,89-51,-29 21,-46 27,-51 34,39-21,-52 32,-1-1,-1 0,25-24,21-16,-35 31,0-2,39-45,-51 49,1 2,1 0,0 1,2 1,0 1,0 0,31-15,3 3,-38 18,1 1,-1 1,1 0,1 1,34-8,30-7,-18 3,-58 16,0 0,0 0,0 0,-1-1,1 0,-1 0,1-1,-1 1,0-1,-1 0,1 0,6-8,3-6,0-1,12-21,-2 3,-14 28,1 0,0 0,0 1,0 0,1 1,0 0,22-8,-22 10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01:46.74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76,'1'-2,"0"1,0 0,0-1,0 1,0 0,1 0,-1-1,0 1,1 0,-1 0,1 1,-1-1,1 0,-1 0,1 1,-1-1,3 0,31-10,9-2,-21 5,0 1,1 2,0 0,0 2,32-1,-52 4,11-1,-1 2,1 0,0 0,22 7,-34-7,1 0,-1 0,1 1,-1-1,1 1,-1 0,0 0,0 0,0 1,0-1,0 1,-1-1,1 1,-1 0,0 0,1 0,-1 0,-1 1,1-1,0 0,-1 1,2 7,2 7,-1 0,0 0,-2 1,0 0,-1 0,-1-1,-3 25,1-32,-1 0,0 0,0 0,-1 0,-1 0,0-1,0 0,-1 0,0 0,-1-1,0 0,0 0,-11 9,5-5,-9 10,-2-2,-35 26,53-42,-2 0,1-1,0 0,-1 0,0-1,0 0,0 0,0-1,-1 0,1-1,0 1,-1-2,-16 1,23-2,-1 1,0-1,0 0,1 0,-1 0,0 0,1 0,-1 0,1-1,-1 1,1-1,0 0,-1 0,1 0,0 0,0 0,1 0,-1-1,0 1,1 0,-1-1,1 1,0-1,0 0,0 1,0-1,0 0,1 0,-1 0,1 1,0-7,-1 5,1 0,0 0,0 1,1-1,-1 0,1 0,0 1,0-1,0 0,0 1,0-1,1 1,0-1,0 1,0 0,0 0,0 0,1 0,-1 0,1 0,0 1,0-1,5-3,7-2,-3 2,0 0,1 0,0 1,17-4,-28 8,0 0,1 1,-1-1,1 1,-1 0,0 0,1 0,-1 0,1 0,-1 1,0-1,1 1,-1-1,0 1,1 0,-1 0,0 0,0 0,0 0,0 1,0-1,0 0,0 1,0 0,0-1,-1 1,1 0,-1 0,1 0,1 3,9 20,-7-14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02:10.65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0 962,'7'-10,"0"0,0-1,-1 1,-1-1,0 0,-1-1,0 1,0-1,2-17,13-35,-4 19,-3 0,12-82,-23 122,17-139,6-60,-16 144,-4 31,2-49,-6 60,-1 2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02:11.37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193 2,'-7'-1,"-1"1,1 0,-1 1,1 0,0 0,0 0,-1 1,1 0,0 1,0-1,1 1,-1 1,1-1,-1 1,1 0,0 1,1-1,-1 1,1 1,0-1,0 1,0-1,1 1,0 0,0 1,1-1,-1 1,2 0,-1 0,1 0,-3 10,4-14,-2 9,1-1,-1 1,2-1,-1 22,2-28,1 0,0 0,0 0,1 0,-1-1,1 1,0 0,0-1,1 0,-1 1,1-1,0 0,0 0,5 5,5 4,0 0,23 16,-33-26,0-1,0 0,0 0,0 0,1 0,-1 0,1 0,-1-1,1 0,0 0,-1 0,1 0,0-1,0 1,-1-1,1 0,0 0,7-1,-8-1,0 1,-1-1,1 0,-1 0,1 0,-1 0,0-1,0 1,0-1,0 1,-1-1,1 0,0 1,-1-1,0 0,0 0,0 0,0 0,0 0,-1 0,1-5,3-71,-4 72,2-53,0 41,-1 1,-1-1,-1 0,-1 1,0-1,-7-24,5 36,4 21,4 22,2 20,-5-44,0 0,1 0,0 0,0 0,1 0,1 0,7 15,-5-17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02:12.00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1 144,'3'-2,"1"1,0-1,-1 0,1 0,-1 0,0 0,0 0,0-1,0 1,0-1,0 0,2-4,14-10,1 2,-10 6,1 1,0 0,0 1,1 0,0 1,0 1,0-1,18-3,-9 4,-14 2,0 2,0-1,0 1,0 0,0 0,14 1,-20 1,1-1,0 1,-1-1,1 1,-1 0,1 0,-1-1,1 1,-1 0,0 0,0 0,1 1,-1-1,0 0,0 0,0 1,0-1,0 1,0-1,0 1,-1-1,1 1,-1-1,1 1,-1-1,1 1,-1 0,0-1,0 1,0 0,0 0,0-1,0 1,0 0,-1 1,-1 8,0 0,0 0,-1 0,0 0,-1-1,-1 1,0-1,-7 12,5-9,0 0,1 0,1 0,-6 19,9-18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02:15.41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149 483,'0'-4,"1"0,0 0,0 1,1-1,-1 1,1-1,-1 1,1-1,0 1,0 0,5-4,29-34,-34 39,21-21,-2 0,0-2,26-40,-39 51,0-1,-2 1,1-1,-2 0,0-1,-1 1,0-1,-2 0,0 0,0 0,-2 0,0 0,-3-23,4 38,-1 1,0-1,0 0,0 0,-1 0,1 0,0 1,0-1,0 0,-1 0,1 0,0 1,-1-1,1 0,0 0,-1 1,1-1,-1 0,1 1,-1-1,0 0,-1 0,-12 9,-20 43,20-28,-7 3,-2-2,-33 28,-19 20,57-52,2 0,1 1,-23 40,32-50,1 0,0 0,0 1,1 0,1 0,0 0,0 0,1 0,0 25,2-35,0 0,0 0,0 0,1 0,-1 0,1 1,0-1,-1 0,1 0,0 0,0-1,0 1,0 0,1 0,-1 0,0-1,1 1,-1-1,1 1,0-1,-1 0,1 1,0-1,0 0,0 0,0 0,0 0,0-1,0 1,0-1,0 1,0-1,0 0,3 1,8-1,0 0,0-1,0 0,22-5,-3 1,4 3,-20 2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02:16.13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1 170,'89'9,"-70"-6,0 0,0-2,20 0,-31-2,-1 0,1 0,-1 0,1-1,-1 0,0-1,0 0,0 0,0 0,-1-1,10-7,106-73,-121 83,1 0,-1 0,1 0,-1 0,0 0,1-1,-1 1,0-1,0 1,0-1,0 1,0-1,0 0,-1 1,1-1,-1 0,1 0,-1 0,1 1,-1-1,0 0,0 0,0 0,0 0,0 0,0 1,0-1,-1 0,1 0,-2-2,2 3,-1 0,0 0,0 0,1 0,-1 0,0 0,0 0,0 0,0 0,0 0,0 1,-1-1,1 0,0 1,0-1,0 1,-1 0,1-1,0 1,0 0,-1-1,1 1,0 0,-1 0,1 0,0 0,-1 1,1-1,0 0,0 0,-1 1,1-1,0 1,0-1,-1 1,1-1,0 1,0 0,0 0,0 0,0-1,-1 3,-2-1,0 1,0 0,1 0,0 0,-1 1,1-1,0 1,1-1,-1 1,-2 5,4-8,1 0,0-1,0 1,0-1,0 1,0 0,-1-1,1 1,0 0,0-1,0 1,1 0,-1-1,0 1,0 0,0-1,0 1,1-1,-1 1,0 0,0-1,1 1,-1-1,1 1,-1-1,0 1,1 0,1 0,0 0,0 0,0 0,0 0,0 0,1-1,-1 1,0-1,0 1,0-1,1 0,2 0,186-2,-176 2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02:16.60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0 111,'7'-1,"0"-2,0 1,0-1,-1 0,1-1,-1 1,7-6,1 1,23-17,25-14,-58 37,-1 1,1-1,-1 1,1 0,0 0,0 0,-1 0,1 1,0-1,0 1,0 0,0 0,-1 1,1-1,5 2,-7-1,0 0,-1 0,1 0,0 0,0 1,-1-1,1 1,0-1,-1 1,1 0,-1-1,0 1,0 0,0 0,0 0,0 0,0 0,0 0,-1 0,1 0,-1 0,1 0,-1 1,0-1,0 0,0 0,0 0,0 1,0-1,-1 0,1 0,-1 0,0 3,-3 8,1 1,-2-1,-10 23,-11 31,22-55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03:19.82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691 115,'-17'2,"0"0,1 1,0 1,0 1,-29 12,12-5,-64 21,83-28,1 1,-1 0,1 0,1 2,-1-1,1 2,1 0,-1 0,-10 12,4 0,1 0,1 0,-27 48,-86 135,119-185,1 1,2 0,0 1,1-1,1 1,0 0,2 0,1 1,1-1,0 1,2-1,3 28,-2-34,1 1,1-1,1 0,0 0,12 26,44 67,-40-80,1 0,1-2,42 38,10 12,54 66,-109-123,0 0,0-2,28 17,-23-16,45 41,-63-53,0 0,0-1,1 0,0 0,-1-1,2 0,-1 0,0-1,1 0,-1 0,18 2,1-1,0-2,43 0,-32-3,-15 2,0-1,-1-1,1-1,0-1,-1-1,39-12,87-22,-118 29,1 1,35-5,-30 6,42-12,-67 16,0-2,0 1,-1-1,0-1,0 1,0-2,17-14,-4 2,1 1,30-17,-32 21,-1 0,0-1,34-32,-48 39,1-1,-1 0,-1-1,0 0,0 0,-1 0,0 0,-1-1,0 0,0 0,-1 0,2-19,-3 7,-1 0,-1 0,-1 0,-1-1,-7-27,4 22,1 1,-1 0,-2 1,0 0,-2 0,-18-36,13 40,-1 2,-1 0,0 1,-2 0,-1 2,-35-29,-12-12,-7-18,48 48,-2 2,-1 0,-35-25,63 52,-52-37,-1 2,-60-28,-20 9,90 39,0-3,-79-44,89 42,0 1,0 2,-2 2,0 1,-41-11,50 21,0 1,0 1,1 2,-1 0,0 2,-49 9,8-2,15-1,-84 26,113-28,-54 9,65-11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03:53.36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91 1399,'-31'-39,"23"24,2 0,0 0,0 0,2-1,0 0,-2-17,5 23,0 0,1 0,1 0,-1 0,2 0,-1 0,1 0,1 0,0 0,8-17,-3 4,-2 0,0 0,-1 0,-2 0,0-1,-1-47,-4-13,4-72,2 121,19-61,1-15,-14 55,-5 33,-2-1,2-39,-3 38,1-1,1 1,2 0,0 1,1-1,2 1,11-23,-19 45,0 0,0 0,0 1,0-1,1 0,-1 1,0-1,1 1,-1-1,1 1,0 0,-1-1,1 1,0 0,0 0,0 0,0 1,0-1,0 0,0 1,0-1,0 1,0 0,3-1,5 1,1 0,-1 1,20 4,-9-2,-10 0,0 0,0 1,0 0,-1 0,1 1,-1 0,17 13,-17-11,-1-1,1 0,0-1,0 0,1-1,0 0,-1 0,13 1,-23-5,1 0,-1 0,1 0,-1 0,0 0,1 0,-1 0,0 0,1 0,-1 1,1-1,-1 0,0 0,1 0,-1 0,0 1,1-1,-1 0,0 0,1 1,-1-1,0 0,0 1,1-1,-1 0,0 1,0-1,0 0,1 1,-1-1,0 0,0 1,0-1,0 0,0 1,0-1,0 1,0-1,0 0,0 1,0 0,-12 20,-35 26,35-36,-9 14,1 0,1 2,2 0,-24 49,28-50,1 2,2-1,0 2,2-1,-6 37,7-10,0 105,9-74,-5 106,-5-146,5-34,1 0,0 0,-1 21,3-29,1-1,-1 1,1 0,-1-1,1 1,0-1,0 1,1-1,-1 0,1 1,0-1,-1 0,1 0,1 0,-1 0,5 4,-4-4,-1-1,0 1,0-1,0 1,0 0,0 0,-1 0,1 0,-1 0,0 0,0 0,0 0,0 1,0-1,-1 0,1 6,-9 56,1-11,7-51,0-1,0 0,0 0,0 1,0-1,-1 0,1 0,-1 0,1 0,-1 1,0-1,0 0,0 0,0 0,0 0,0-1,-1 1,1 0,-1 0,1-1,-1 1,1-1,-1 1,0-1,-3 2,-1-1,0 0,0-1,0 0,-1 0,1-1,0 1,-1-1,-6-1,-176-2,174 3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05:13.31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1042,'2'-3,"-1"1,2-1,-1 0,0 1,0-1,1 1,-1 0,1 0,4-3,13-12,-4-8,-1-2,-1 0,18-48,-1 0,-19 49,103-206,-92 193,-3-2,-1 0,-2-1,-2 0,14-60,-11-43,-19 97,1 48,0-1,0 1,0-1,0 1,0-1,0 1,-1 0,1-1,0 1,0-1,0 1,0 0,-1-1,1 1,0 0,0-1,-1 1,1 0,0-1,-1 1,1 0,0 0,-1-1,1 1,-1 0,1 0,0 0,-1-1,1 1,-1 0,0 0,0 1,0-1,-1 1,1 0,0 0,0 0,-1 0,1 0,0 0,0 0,0 0,0 0,0 0,1 1,-1-1,0 2,-13 20,2 1,-18 50,13-31,-50 168,60-188,1 0,1 0,1 1,0 26,0-11,1-20,1 0,0 1,2-1,0 1,1-1,1 1,1-1,0 0,2 0,0 0,1 0,12 24,-8-27,0 0,1-1,0-1,1 1,1-2,0 0,1-1,1 0,23 15,-29-21,0-1,0 0,0-1,1 1,0-2,0 1,0-2,0 1,0-1,1-1,-1 0,1 0,-1-1,0 0,1-1,-1 0,1-1,12-4,-10 1,-1 0,0-2,0 1,-1-1,0-1,0 0,-1-1,0 0,0 0,-1-1,9-12,0-2,-2-1,0-1,22-50,18-51,-53 118,1-1,-2 1,1 0,-1 0,0-1,-1 0,0 1,-1-19,0 23,-1 0,1 0,-1 0,0 0,0 1,-1-1,1 0,-1 0,0 1,0-1,-1 1,1 0,-1 0,0 0,0 0,-1 0,1 0,-6-4,-1 2,1-1,-1 2,0-1,-1 1,1 1,-1 0,0 0,0 1,0 1,-13-2,0 0,9 1,1 1,-1 0,0 2,-26 0,38 1,-1-1,0 1,0 0,1 0,-1 1,0-1,1 1,0-1,-1 1,1 0,0 0,0 1,0-1,0 0,0 1,0 0,1 0,-1 0,1 0,0 0,0 0,0 1,-2 5,3-7,1 0,-1 0,0 0,1 0,0-1,-1 1,1 0,0 0,0 0,0 0,0 0,0 0,1 0,-1 0,0 0,1 0,0 0,-1 0,1-1,2 4,-1-2,0 0,1 0,0 0,0 0,0 0,0-1,0 1,0-1,7 3,8 3,0 0,0-2,27 6,-30-8,4 1,1-2,-1 0,1-2,23 0,-27-1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3:55:57.29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1148,'5'0,"1"0,-1 1,1 0,-1 1,1-1,-1 1,0 0,0 0,0 1,0-1,0 1,-1 0,5 4,8 7,-1 1,14 17,-5-6,-12-10,0 1,-1 0,19 35,14 21,-39-65,0 0,0 0,1-1,0 0,0 0,17 11,-21-16,1 0,-1 0,1-1,0 0,0 0,0 0,0 0,0 0,0-1,0 0,0 0,0 0,0 0,0 0,0-1,0 0,0 0,0 0,-1 0,5-3,110-54,-68 31,60-33,113-53,-179 94,-1-2,-1-3,-1-1,-1-1,63-56,20-21,5 9,9-6,-106 74,2 3,0 0,2 3,0 0,1 2,1 2,42-12,-33 12,-16 8,0-2,-1-1,0-2,-1-1,44-29,-49 23,-1-1,-1-1,-1-2,20-31,-23 31,1 1,0 1,2 0,40-34,-19 26,-11 9,49-45,-69 57,0 1,0 0,1 1,0 0,13-7,-12 10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05:13.66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1,'3'2,"0"0,0 0,0 1,-1-1,1 1,-1 0,1-1,-1 1,0 0,0 1,1 2,7 8,11 14,-2 0,-1 1,27 58,-27-51,1 0,28 40,-23-40,-2 1,29 68,-45-92,23 29,-24-37,0 1,-1 0,1 0,-1 1,5 12,7 25,-2 1,-2 1,-2 0,-2 0,-2 1,0 86,-7-104,-2 1,-1-1,-1 0,-1 0,-2-1,0 0,-25 51,-8 0,-64 94,58-102,34-53,-1 0,0-2,-19 17,3-3,19-18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05:11.08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334 1,'-5'0,"0"1,0 0,0 0,0 0,0 1,1-1,-1 1,1 0,-1 1,1-1,-8 7,-46 41,34-28,12-12,1 0,0 1,1 0,0 1,0 0,2 0,-1 1,1 1,1-1,-7 20,-9 22,13-37,2 1,1-1,0 2,1-1,1 1,1-1,1 1,-2 25,8-31,1 1,0-1,1 0,0 0,1 0,0-1,1 0,1 0,13 17,14 26,12 45,-45-96,0 0,1 0,-1 0,1-1,0 1,0-1,1 0,4 5,0-2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05:11.87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300 72,'-2'-3,"0"1,0-1,0 1,0 0,-1-1,1 1,-1 0,1 0,-1 0,0 1,0-1,0 1,0-1,-5 0,-3-3,2-1,-1 1,0 0,0 1,-1 0,1 1,-22-4,29 6,-1 1,1 0,-1 0,0 0,1 0,-1 0,0 1,1 0,-1 0,1 0,-1 0,1 0,0 0,-1 1,1 0,0 0,0 0,0 0,0 0,0 1,1-1,-1 1,-4 5,-3 7,1 0,0 1,1 0,1 0,-8 28,12-33,0 0,1 0,0 0,1 0,0 1,1-1,0 0,1 1,4 21,-4-28,1 0,0 1,1-1,-1 0,1-1,0 1,0 0,1-1,0 1,-1-1,1 0,0-1,1 1,-1-1,1 1,0-1,0-1,0 1,0-1,0 0,0 0,0 0,1 0,8 0,6 1,1 0,0-1,0-2,-1 0,27-4,-43 4,-1-1,1 1,0-1,0 0,-1 0,1-1,-1 1,1-1,-1 0,1 0,-1 0,0 0,0-1,0 1,0-1,4-5,-3 3,-1 0,0-1,0 0,0 1,0-1,-1 0,0 0,-1 0,2-10,-1-1,-1 0,0-1,-2 1,0 0,-1-1,-6-27,5 28,0 0,2 0,0-27,20 166,-19-52,0-33,1 0,9 61,-4-61,-5-21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05:12.25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109 1,'1'0,"0"1,0-1,0 1,0-1,0 1,0 0,0 0,0-1,0 1,-1 0,1 0,0 0,0 0,-1 0,1 0,-1 0,1 0,-1 0,1 0,-1 0,0 0,1 1,-1-1,0 0,0 0,0 0,0 0,0 3,-1 35,-4-16,-1 0,-17 42,21-59,0-1,-1 0,1 0,-1-1,0 1,0 0,-1-1,1 0,-1 0,0 0,0 0,0-1,-1 1,1-1,-1 0,0 0,0-1,-8 4,0-4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05:17.63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94 0,'3'0,"0"0,0 1,1-1,-1 0,0 1,0 0,0 0,0 0,0 0,0 0,0 1,-1-1,1 1,0-1,-1 1,1 0,-1 0,1 1,-1-1,0 0,0 1,0-1,-1 1,1 0,0-1,-1 1,0 0,0 0,1 0,-2 0,1 0,1 6,0 11,0 0,-1 0,-1 0,-4 28,1 1,3-7,1-14,-1 0,-8 51,7-53,-4-2,4-24,0 1,0 0,0-1,0 1,0-1,0 1,-1-1,1 1,0-1,-1 0,1 0,0 1,0-1,-1 0,1 0,0 0,-1-1,1 1,0 0,0 0,-1-1,0 0,-96-15,97 16,0-1,0 1,0 0,0 0,1 0,-1 0,0 0,0 0,0 0,0 0,1 0,-1 0,0 0,0 0,0 0,1 1,-1-1,0 0,0 1,0-1,1 1,-1-1,0 1,1-1,-1 1,0-1,1 1,-1-1,1 1,-2 1,2 0,-1 0,1 1,-1-1,1 0,0 0,-1 1,1-1,0 0,1 0,-1 1,1 2,21 63,-20-63,48 133,-46-126,1 1,-2 0,4 19,-6-22,1-1,0 1,1-1,-1 0,2 0,-1 0,2 0,6 11,-11-20,0 0,1 1,-1-1,0 0,0 0,1 1,-1-1,0 0,1 0,-1 0,0 1,1-1,-1 0,0 0,1 0,-1 0,0 0,1 0,-1 0,0 0,1 0,-1 0,1 0,-1 0,0 0,1 0,-1 0,0 0,1 0,-1 0,0-1,1 1,-1 0,0 0,0 0,1-1,-1 1,0 0,1 0,-1-1,0 1,0 0,0 0,1-1,-1 1,0 0,0-1,0 1,0 0,1-1,-1 1,0 0,0-1,0 1,0-1,0 1,0 0,0-1,0 1,0-1,8-30,-6 23,5-18,2 1,0 0,2 0,0 1,2 0,0 1,2 1,19-23,-17 25,95-104,-111 124,-1 0,0 0,0 0,1-1,-1 1,0 0,0 0,0 0,1 0,-1 0,0-1,0 1,0 0,1 0,-1 0,0-1,0 1,0 0,0 0,1-1,-1 1,0 0,0 0,0-1,0 1,0 0,0 0,0-1,0 1,0 0,0 0,0-1,0 1,0 0,0-1,0 1,0 0,0 0,0-1,0 1,-1 0,1 0,0-1,0 1,0 0,0 0,0 0,-1-1,1 1,-18-1,-21 9,9-3,-1-1,1-2,0-1,-39-3,2 0,51 2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05:20.71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334 71,'0'-2,"-1"1,1 0,-1-1,0 1,1 0,-1 0,0-1,0 1,0 0,0 0,0 0,0 0,0 0,0 0,-1 0,1 1,0-1,-1 0,1 1,0-1,-3 0,-36-13,30 11,2 0,-1 0,0 1,0 0,-1 1,1-1,0 2,0-1,-1 2,1-1,0 1,-1 0,1 1,0 0,0 1,0-1,1 2,-1-1,1 1,-1 1,1-1,1 2,-1-1,1 1,0 0,0 0,-10 13,15-17,0 0,0 0,1 0,-1 0,1 0,0 0,-1 1,1-1,0 0,1 1,-1-1,0 1,1-1,-1 1,1-1,0 1,-1 0,1-1,1 1,-1-1,0 1,1 0,-1-1,1 1,0-1,-1 0,1 1,1-1,-1 1,0-1,0 0,1 0,0 0,-1 0,1 0,0 0,0 0,0-1,0 1,0-1,0 1,0-1,1 0,-1 0,4 2,-2-2,0 1,0-1,0 0,0 0,1 0,-1 0,0-1,0 1,1-1,-1 0,0-1,0 1,1-1,-1 0,0 0,0 0,0 0,0-1,0 0,0 1,0-2,-1 1,1 0,-1-1,1 1,-1-1,5-6,-1-2,0-1,-1-1,0 1,6-23,-7 20,0 0,15-26,-20 40,1 0,-1 0,0 0,0 1,1-1,-1 0,1 0,-1 1,1-1,-1 0,1 1,-1-1,1 0,-1 1,1-1,0 1,-1-1,1 1,0-1,-1 1,1-1,0 1,0 0,0 0,-1-1,1 1,0 0,0 0,0 0,-1 0,1 0,0 0,0 0,0 0,0 0,0 0,-1 0,1 0,0 1,0-1,0 0,-1 1,1-1,0 1,-1-1,1 1,0-1,-1 1,1-1,0 1,-1-1,1 1,-1 0,1 0,-1-1,1 1,-1 0,0-1,1 1,-1 1,3 4,-1-1,1 1,-1 0,0 0,-1-1,2 13,-2 60,-2-61,0 0,1 0,1 0,1 0,0 0,1 0,1-1,1 1,0-1,10 21,3-1,-11-27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05:21.15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302 1,'-4'1,"0"0,0 1,0 0,0-1,0 2,1-1,-1 0,-5 5,-6 3,-179 82,185-87,5-4,0 0,0 1,0 0,1-1,-1 1,1 1,-1-1,1 1,0-1,-5 6,8-7,1-1,-1 1,1 0,-1-1,0 1,1 0,-1-1,1 1,-1-1,1 1,0-1,-1 1,1-1,0 1,-1-1,1 1,0-1,-1 0,1 1,0-1,0 0,-1 0,1 0,0 0,0 1,-1-1,1 0,0 0,0 0,0-1,1 1,31 2,-32-2,32 0,3 2,0-2,-1-2,61-10,-30 4,-51 8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05:21.91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20 773,'0'-8,"0"1,1 0,0-1,0 1,1 0,0 0,0 0,1 0,0 0,6-10,1 2,0 1,25-26,-3 5,17-23,71-108,-111 150,-2 0,1 0,-2-1,0 0,-1 0,-1-1,3-23,-4 8,-1 0,-2 1,-4-38,4 69,0 0,0 0,0-1,0 1,0 0,0 0,0-1,-1 1,1 0,-1 0,1 0,0-1,-1 1,0 0,1 0,-1 0,0 0,0 0,1 0,-1 0,0 0,0 1,0-1,0 0,0 0,-2 0,1 1,1 0,-1 0,0 0,0 0,1 0,-1 1,0-1,1 1,-1-1,0 1,1-1,-1 1,1 0,-1 0,1 0,-3 1,-8 8,0 1,0 0,-11 15,17-21,-29 34,-2 1,-44 59,70-82,0 1,0 1,2-1,0 2,2-1,0 1,1 1,1-1,0 1,2 0,1 0,0 0,2 23,0-33,0-1,1 1,0 0,1-1,0 1,1-1,0 0,0 0,1 0,0 0,1-1,0 1,1-1,0-1,0 1,1-1,0 0,1 0,11 9,-13-11,0-1,1 1,-1-1,2 0,-1-1,0 0,1 0,0 0,-1-1,1 0,1-1,-1 0,0 0,1 0,-1-1,1-1,-1 1,1-2,-1 1,1-1,-1 0,0-1,1 0,-1 0,0 0,0-1,0-1,8-4,7-4,-1 0,-1-2,0 0,-1-1,0-1,-2-1,33-37,-51 53,1 0,0 0,0 0,-1 0,1 0,0 0,-1 0,1-1,-1 1,0 0,1 0,-1 0,0-1,0 1,0 0,1 0,-1-1,-1 1,1 0,0-1,0 1,0 0,-1 0,1 0,-1-1,1 1,-1 0,1 0,-1 0,0 0,0-2,13 9,1-1,0 0,1-1,-1 0,1-1,0-1,17 1,26 7,-41-7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06:02.75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980 1639,'-2'-7,"0"-1,0 1,-1 0,-1 0,1 0,-8-10,5 8,-2-9,0 0,1-1,-8-30,-13-33,13 48,2-2,1 0,1 0,-7-50,-19-43,34 111,-1 0,-1 0,-1 0,0 1,-1 0,-1 1,-14-23,17 34,-1 0,1 0,-1 1,0-1,0 2,0-1,-1 1,1-1,-10-2,-21-12,31 15,-1 0,0 0,0 1,0 0,0 0,0 0,0 1,-9 0,11 0,-1 1,0-1,0 0,0 0,1-1,-1 1,1-1,-1 0,1-1,0 0,-1 1,2-2,-7-4,0-1,8 6,0 1,0 0,1-1,-1 1,1-1,-1 0,1 0,0 0,-3-6,5 7,0 0,0 0,0 0,0 0,0 0,1 0,-1 1,0-1,1 0,0 0,-1 0,1 0,0 1,0-1,0 0,0 1,0-1,0 1,0-1,1 1,-1-1,4-1,97-110,-91 101,0 1,1 0,0 1,1 1,0 0,1 0,0 2,19-9,126-40,-122 45,166-63,-186 67,46-18,73-41,-119 56,0 0,-1-1,0-1,-1 0,0-2,-1 1,-1-2,0 0,10-16,-21 30,-1-1,0 1,0-1,0 0,0 1,0-1,-1 0,1 1,0-1,-1 0,1 0,-1 1,0-1,1 0,-1 0,0 0,0 0,0 0,-1-2,0 4,1-1,-1 0,0 0,1 1,-1-1,0 0,0 1,0-1,0 0,0 1,0 0,1-1,-1 1,0-1,0 1,-1 0,1 0,0 0,0 0,0-1,0 1,0 0,-2 1,-11 0,1 2,-1-1,-23 9,29-8,-11 1,0-1,0 0,0-1,-26-2,20 1,-46 5,17 1,1-3,-106-5,54-2,-40 6,-155-6,152-16,135 17,0 0,1-1,-1 0,1-1,0-1,0 0,0 0,0-1,1-1,-12-9,23 16,-1 0,1 0,0-1,0 1,-1 0,1-1,0 1,-1 0,1 0,-1 0,1-1,0 1,-1 0,1 0,-1 0,1 0,0 0,-1 0,1 0,-1 0,1 0,0 0,-1 0,1 0,-1 0,1 0,-1 0,1 0,0 0,-1 1,1-1,0 0,-1 0,1 0,-1 1,1-1,0 0,0 0,-1 1,1-1,0 0,-1 1,-2 23,11 25,9 6,-8-29,-2 1,7 37,-13-51,7 45,0 74,1-46,1-2,-10-14,-15 117,9-133,3 0,2 1,7 60,1-53,20 79,-7-72,-16-69,1-10,2-11,-4-5,-2-51,-1 51,0 0,4-27,-2 45,-1-1,1 1,1 0,0 0,0 0,0 0,1 0,0 0,1 1,6-8,41-43,3 2,2 2,103-72,-80 63,90-73,-18 2,-212 211,49-67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07:16.81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313 0,'20'148,"-19"-108,11 74,-9-100,-1 0,-1 0,0 0,-1 0,0 0,-1 0,-1 0,0 0,-1 0,-1-1,0 1,-6 14,0-2,8-19,0-1,0 1,-1-1,0 1,-4 6,6-12,0 0,0 0,1 0,-1 0,0 0,0 0,0 0,0-1,0 1,0 0,0-1,0 1,0-1,-1 1,1-1,0 0,0 1,0-1,-1 0,1 0,0 0,0 0,-1 0,1 0,0 0,0 0,0 0,-1-1,1 1,0 0,0-1,0 1,0-1,-2 0,-68-46,-2 0,67 43,0 2,0-1,0 1,-1-1,1 2,0-1,-1 1,0 0,1 0,-9 1,14-1,-1 1,1 0,0 0,-1 0,1 1,-1-1,1 0,0 0,0 1,-1-1,1 0,0 1,-1 0,1-1,0 1,0 0,0-1,0 1,0 0,0 0,0 0,0 0,0 0,0 0,0 0,1 0,-1 1,0-1,1 0,-1 0,1 0,-1 1,1-1,0 0,-1 1,1-1,0 0,0 1,0-1,0 1,0-1,0 0,1 1,-1-1,1 3,3 7,-1 0,2 1,0-1,9 14,-2 0,84 216,-90-229,1 1,0-2,1 1,0-1,0 0,1-1,17 15,-26-25,1 1,-1-1,0 0,1 0,-1 1,1-1,-1 0,0 0,1 0,-1 0,1 0,-1 1,1-1,-1 0,0 0,1 0,-1 0,1 0,-1 0,1-1,-1 1,1 0,-1 0,0 0,1 0,-1 0,1-1,-1 1,0 0,1 0,-1-1,1 1,-1 0,0-1,0 1,1 0,-1-1,0 1,1 0,-1-1,0 1,0-1,0 1,1 0,-1-1,0 1,0-1,0 1,0-1,0 1,0-1,0 0,8-36,-4 19,-2 14,1-1,-1 0,1 1,0-1,1 1,-1 0,1 0,-1 1,1-1,0 1,1-1,-1 1,0 1,1-1,9-3,8-3,1 1,31-7,6-2,-11 7,-42 10,-1-1,1 0,0 0,-1-1,1 0,-1 0,1-1,8-4,-14 6,-1 1,1-1,0 0,0 1,-1-1,1 0,0 0,-1 1,1-1,-1 0,1 0,-1 0,0 0,1 0,-1 0,0 0,1 0,-1 0,0 0,0 0,0 0,0 0,0 0,0 0,0 0,0 0,-1 1,1-1,0 0,-1 0,1 0,0 0,-1 0,1 0,-1 0,1 0,-1 1,0-1,1 0,-1 0,0 1,-1-2,-38-33,30 28,-4-4,0 1,-1 0,-1 1,0 1,0 0,0 2,-1-1,0 2,0 0,-36-4,39 7,-33-5,-77-2,87 9,21 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3:55:58.81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12 0,'1'1,"0"-1,0 1,0-1,0 1,0 0,0 0,0-1,0 1,0 0,-1 0,1 0,0-1,-1 1,1 0,-1 0,1 0,-1 0,1 0,-1 1,1-1,-1 0,0 0,0 0,0 0,0 0,0 0,0 2,3 37,-3-35,1 14,0 17,0 0,-3 1,-10 68,7-75,1-1,2 1,1-1,5 43,-2-30,-4 52,-5-64,3-18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07:20.88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625 173,'-2'0,"0"-1,0 1,0 0,0 0,0 0,0 1,0-1,0 0,0 1,0-1,0 1,1 0,-1 0,0-1,0 1,1 0,-1 1,1-1,-1 0,1 0,-1 1,1-1,-1 1,1-1,0 1,-1 2,0 0,1 0,1 0,-1 0,1 0,0 1,0-1,0 0,0 0,1 0,-1 0,3 7,3 14,22 82,-24-94,1-1,0 0,0 0,2-1,-1 0,12 14,-13-19,1-1,0 0,1 0,-1 0,1-1,0 0,0-1,0 0,12 5,-11-6,1 2,-1-1,0 1,0 1,-1 0,1 0,9 8,7 12,52 40,-65-58,0 0,1 0,0-1,1 0,-1-1,1-1,25 6,-27-8,1 1,-1-1,1 0,0-1,19 0,-25-2,0 0,-1 0,1-1,0 0,-1 0,0 0,1-1,-1 1,0-1,0-1,0 1,4-5,26-23,51-58,-58 57,2 2,55-45,-82 73,0-1,-1 1,1 0,-1-1,1 1,-1-1,0 0,0 1,0-1,0 0,0-1,-1 1,0 0,1 0,-1-1,0 1,-1 0,1-1,-1 1,1-1,-1 1,0-1,0 1,0-1,-1 1,1-1,-1 1,0 0,0-1,0 1,-1 0,-1-5,-6-8,-1-1,0 1,-1 1,-22-25,26 32,-6-7,0 1,-1 0,-1 1,0 1,-1 0,0 1,-1 1,0 1,-1 0,0 1,0 1,-37-10,7 9,-52-3,26 3,-49-2,-187-4,233 8,0 3,-99 9,162-4,0 0,0 2,0-1,0 2,0 0,1 1,0 0,0 1,1 0,-21 16,24-15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07:52.58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78 1,'1'0,"-1"1,1-1,0 1,0-1,0 1,-1-1,1 1,0 0,-1-1,1 1,0 0,-1 0,1-1,-1 1,1 0,-1 0,0 0,1 0,-1 0,0 0,1-1,-1 1,0 0,0 0,0 0,0 0,0 0,0 0,0 0,0 0,-1 0,1 0,0 0,0 0,-1-1,0 3,-10 37,2-12,2 1,0 0,2 0,-2 54,4-56,-15 103,8-79,8-43,-1 0,2 0,-1 0,1 0,0 1,0-1,1 0,1 0,-1 1,1-1,4 15,-4-21,0 0,1 0,-1-1,0 1,1 0,0-1,-1 1,1-1,0 1,0-1,0 0,0 0,0 0,0 0,0 0,0 0,0-1,1 1,-1-1,0 1,0-1,5 0,55-2,-53 1,-10 2,0-1,0 0,0 1,0-1,0 1,0-1,0 1,0 0,0-1,0 1,0 0,0 0,0 0,0-1,0 1,1 0,-1 0,0 0,1 0,-1 1,1-1,-1 0,1 0,-1 1,-7 44,7-32,1 0,1 0,0 0,5 22,6-1,2 0,27 49,-34-69,-3-4,0 1,-1 0,-1 0,0 0,0 0,-1 0,-1 0,0 0,-1 1,0-1,-1 0,0 0,-5 15,0-15,-1-4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08:00.75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5540 316,'-16'-17,"-1"1,0 1,-1 1,-1 0,0 1,-36-17,39 26,-1 0,1 0,-1 2,0 0,0 1,0 1,0 0,-19 4,-23-2,-234 1,-365-6,265-27,52 3,-5-1,167 12,-510-32,352 28,196 13,-107-3,-715 11,925-2,0 3,1 1,-1 1,1 3,0 1,1 1,-51 21,82-28,1 0,0 0,0 0,0 1,1-1,-1 1,0 0,1 0,0 1,0-1,0 1,0-1,0 1,1 0,-4 7,3-1,0 0,1 0,0 1,1-1,0 16,0-17,-3 13,0 0,-2 0,0 0,-1-1,-2 0,-15 29,-15 41,31-70,2-1,0 1,-5 35,5-15,4-33,0-1,1 1,0 0,1 0,-1-1,1 1,1 0,-1 0,2 0,-1-1,1 1,2 7,53 172,-41-125,24 134,-16-29,-16-104,1 42,-7-74,2 1,12 53,-13-73,1 0,1 0,0 0,0-1,1 1,1-2,10 16,64 68,-36-45,125 121,-144-145,240 208,-219-199,2-1,1-3,73 33,67 41,-122-64,-58-34,88 51,3-3,113 41,-53-35,187 58,-260-94,22 7,165 24,-38-35,-126-12,71 2,3-8,157-5,-106-17,-165 16,-1-4,0-3,-1-3,0-2,-1-4,97-42,-154 56,1 0,-1-1,-1 0,1 0,-1-1,0 0,14-17,-4-1,30-47,-27 37,17-40,-33 61,0-1,1 1,1 0,1 0,12-14,20-12,2 1,1 2,3 3,0 1,2 3,2 1,65-26,-43 26,-44 19,-2-1,30-16,-42 20,-1-1,0 0,-1-1,0 0,0-1,-1-1,-1 0,0-1,16-22,6-9,2 2,1 1,2 2,52-40,-35 31,-42 35,0 1,-2-2,1 1,10-17,-19 24,0-1,0 0,-1 0,0-1,0 1,-1-1,0 1,0-1,-1 0,1 0,-1-14,-3-23,-12-83,13 122,-45-221,37 191,-2 1,-2 1,-1 0,-23-42,-55-108,60 131,-1-5,-78-98,71 107,-3 3,-53-45,36 45,-2 2,-2 3,-1 2,-76-31,-23 9,153 58,-23-7,-1 2,-1 1,0 1,-39 0,-149 7,93 2,97 0,0 1,0 2,1 2,-49 17,48-15,-6 5,23-7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06:56.58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114 1,'-6'2,"0"1,1-1,-1 1,0 1,1-1,0 1,0 0,0 0,0 0,1 1,0 0,-6 7,5-6,1 0,-1 1,1-1,1 1,-1 0,1 0,0 1,1-1,0 1,0-1,0 1,0 9,2-2,0 0,1 0,0 0,2 0,5 22,-5-23,-2 0,1 1,-2 0,-1 21,-1-24,2-1,0 0,0 1,1-1,0 0,1 0,0 0,4 12,-4-20,0-1,0 0,0 1,0-1,1 0,-1 0,0 0,1-1,0 1,-1 0,1-1,0 0,0 0,0 0,-1 0,1 0,0 0,0-1,1 1,-1-1,0 0,4 0,77-4,-73 2,132-24,-93 15,54-6,-24 6,116-32,-194 43,17-5,-11 4,0 0,0-1,0 0,0 0,-1-1,1 0,-1-1,11-6,-17 9,0 0,-1 0,1-1,-1 1,0 0,1 0,-1 0,0-1,0 1,0 0,0-1,0 1,0 0,0 0,0-1,0 1,0 0,-1 0,1-1,-1 1,1 0,-1 0,1 0,-1 0,1 0,-1 0,0 0,-1-2,-29-33,21 26,-74-106,-4-4,85 117,0 0,-1 0,1 1,-1 0,1-1,-1 1,0 1,0-1,0 0,0 1,0 0,0 0,0 0,-1 1,1-1,0 1,-1 0,1 0,0 0,0 1,-1 0,1-1,-7 4,-12 3,1 1,0 0,-23 14,23-12,-26 15,36-19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06:57.91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75 2,'0'18,"0"0,-2 1,0-1,-1 0,-1-1,0 1,-1-1,-1 0,-12 23,13-28,0 1,0 0,1 1,1-1,0 1,1 0,0 0,1-1,1 1,0 0,1 0,0 0,1 0,1-1,0 1,1-1,0 1,8 14,2 3,-5-8,1 0,1-1,1-1,1 0,1-1,25 29,-36-47,-1 0,0-1,1 1,0-1,-1 0,1 0,-1 0,1 0,0 0,0-1,0 1,-1-1,1 1,0-1,4-1,53-4,-22 0,-10 5,252 1,-9 39,-7-9,-189-27,97-7,-139-1,0-2,-1-2,0-1,0-1,-1-2,46-23,-61 27,49-18,1 2,136-30,-52 32,-115 17,106-21,-124 22,0-1,0-1,-1-1,1 0,28-18,-33 15,0 0,0-1,-1 0,16-23,-16 21,-1 1,2-1,-1 2,17-13,-23 21,-1-1,1 0,-1 0,0 0,0 0,0-1,-1 1,1-1,-1 0,4-8,-7 12,1-1,-1 1,0 0,1 0,-1-1,0 1,0 0,0 0,0-1,0 1,0 0,0-1,0 1,-1 0,1 0,-1-1,1 1,0 0,-1 0,0-1,-1 0,1 0,-1 1,0-1,0 1,0-1,1 1,-1 0,0 0,0 0,-1 0,1 0,0 0,0 1,0-1,-4 0,-42-7,0 1,-65 0,57 3,-1-3,1-2,0-2,-90-33,-38-7,110 35,-93-9,99 18,-87-3,124 9,0 1,1 2,-1 1,1 1,0 2,-51 17,33-5,-177 72,200-80,-1-2,0-1,0 0,-1-2,0-1,0-2,0 0,0-2,-50-5,69 3,0 1,1-1,-1 0,1 0,-1-1,1 0,-9-6,6 4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06:59.30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68 1,'0'7,"0"-1,0 1,0 0,-1-1,0 1,0 0,-1-1,1 1,-1-1,-1 0,1 0,-1 0,-1 0,1 0,-1 0,0-1,0 0,0 1,-1-2,-5 6,8-7,0 0,1 1,-1-1,1 0,-1 0,1 1,1-1,-1 1,0-1,1 1,0-1,-1 1,1 0,1-1,-1 1,0-1,2 6,15 63,-11-40,-1 0,-2 1,-1 0,-1 0,-5 40,1 14,3-78,0 6,-1-1,2 0,0 0,1 1,0-1,1 0,0 0,11 25,-8-21,0 0,0 0,-2 0,0 1,-2-1,0 1,-1 0,-2 36,3 44,-1-95,-1 0,1-1,0 0,0 1,1-1,-1 0,1 1,-1-1,1 0,0 0,0 0,0 0,1-1,-1 1,1-1,-1 1,1-1,0 0,0 0,0 0,0 0,0-1,1 1,-1-1,0 0,1 0,-1 0,1 0,5 0,14 2,0-1,-1-1,39-3,-24 0,760 2,-615-19,49-1,-77 3,209-20,76-1,-263 20,-98 9,79-1,-118 9,45-9,-21 3,-56 6,0 0,-1 0,1-1,0 0,-1 0,1-1,-1 1,0-2,0 1,0 0,0-1,-1 0,1-1,-1 1,7-9,-8 10,9-9,-1-1,0-1,-1 0,0 0,-2-1,14-25,-20 33,1 0,-1 0,0 0,-1 0,0 0,0-1,0 1,-1-1,0 1,-1-1,1 0,-2 1,1-1,-1 0,0 1,0-1,-5-13,-7 1,0 1,-1 0,-1 0,0 2,-25-22,40 39,-58-60,-41-38,85 88,0 2,0-1,-1 2,0 0,0 1,0 0,-18-3,-6-4,-15-7,23 8,0 1,0 2,-43-7,-5 4,-147-14,-8 0,134 12,-338-20,302 26,-79-2,134 11,-363 13,371-9,-46 6,100-8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07:27.50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1 115,'3'2,"-1"0,1 0,-1 1,1-1,-1 0,0 1,0-1,0 1,0 0,-1 0,1 0,-1 0,1 0,0 4,3 4,-1-2,-1 0,0 0,0 0,-1 1,0-1,-1 1,0-1,-1 1,0-1,0 1,-1-1,0 1,-1-1,-5 17,-1 23,2-3,2-27,1 0,1 1,1-1,1 1,0-1,2 0,5 31,-1-17,-2 1,-1 0,-2 0,-4 52,0 1,2-9,3 84,1-143,1 0,1 0,1 0,0-1,2 0,10 19,-6-11,15 43,-15-33,1-1,2 0,2-1,26 42,-40-69,1 0,-1 0,-1 1,1-1,1 14,-3-14,1 0,0-1,0 1,0-1,0 0,5 7,-6-11,1 0,0 0,-1 0,1 0,0 0,0-1,0 1,0-1,0 1,1-1,-1 0,0 0,1 0,-1 0,1 0,-1-1,1 1,-1-1,1 1,3-1,181-2,18 2,-169 5,0 2,39 12,21 5,-36-10,72 28,27 7,-106-36,2-2,-1-2,80 2,14 8,-49-17,185-5,-251 1,0-2,0-1,0-2,45-14,-53 9,0 0,-1-2,0-1,-1 0,-1-2,-1-1,0 0,-1-2,-1 0,-1-1,26-39,123-173,-124 172,87-93,-120 143,-1-1,0 0,-1-1,10-19,-11 18,1 0,0 1,20-24,-6 10,-1 0,-2-2,23-43,12-18,77-133,-124 212,-2 5,-1 0,0-1,0 0,0 0,-1 0,0 0,3-9,-7 14,-1 0,1 0,0 0,0 0,-1 1,1-1,-1 0,0 1,1-1,-1 0,0 1,0 0,0 0,0-1,0 1,0 0,-3 0,-39-17,-448-95,263 91,176 18,-29-4,-45-2,51 7,1-4,-91-18,110 13,1-3,0-2,-71-33,65 20,35 17,0 0,-32-9,-18-10,26 9,8 6,13 5,-52-16,43 21,-1 2,0 2,0 1,-47 4,12-1,51 2,1 0,-1 2,1 1,0 0,1 2,0 0,-35 20,26-14,14-6,9-4,-1 0,0-1,1 0,-1-1,-14 4,7-5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07:29.94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232 244,'-2'0,"1"1,0-1,1 1,-1-1,0 1,0 0,0 0,0-1,0 1,1 0,-1 0,0 0,1 0,-1 0,0 0,1 0,0 0,-1 0,1 0,-1 0,1 0,0 0,0 0,0 0,0 0,0 1,0 0,-3 38,3-35,0 58,1-36,-1-1,-2 1,-8 45,-6 14,3 0,4 0,3 131,4-179,-3 0,-11 52,-29 140,36-181,-6 82,12-96,-5 25,-1 28,9-44,2-16,-2 0,-2-1,0 1,-7 29,5-35,1 0,-1 40,-3 29,0-38,3 2,5 102,1-51,-4-43,0-43,1 1,1-1,0 1,2-1,0 1,1-1,7 21,-9-38,1-1,-1 0,1 1,0-1,-1 0,1 0,0 0,0-1,0 1,1 0,-1-1,0 1,1-1,-1 0,4 1,47 16,-24-9,378 136,-60-52,-191-55,-31-15,10 3,122 28,8 3,22 6,-54-14,-67-15,252 21,-173-38,-198-14,0-2,1-2,-1-2,0-3,0-1,-1-3,75-24,-59 18,113-14,-7 12,-101 12,1 2,69 7,-20 0,-65-1,-37 0,-1-1,1-1,0 0,0 0,0-2,0 0,25-7,44-31,-51 22,1 3,0 0,49-12,-60 23,0 1,38 0,36-5,32-6,-43 6,6 3,-60 4,55-8,-35 0,-3 0,63-18,-97 22,-1 0,-1-1,1 0,-1-1,0 0,-1-2,0 1,22-20,91-81,23-31,-130 124,-13 12,-1 1,1-1,0 0,-1-1,0 1,0-1,0 0,-1 0,1 0,-1 0,-1-1,1 1,-1-1,0 0,0 1,0-1,-1 0,0 0,0 0,0-9,-1-28,2 0,8-44,-1 32,-1 0,3 2,28-88,-28 108,-1 0,-1-1,-2 0,-2-1,-1 1,-1-67,-3 60,0 14,0 1,-2 0,-8-47,-51-178,29 139,18 66,-17-94,23 87,-1 1,-3-1,-3 2,-21-53,29 85,-1 0,-1 1,0 0,-1 1,-1 0,-1 0,-26-27,19 28,-1 2,0 1,-1 0,-1 1,0 2,0 0,-1 1,0 1,-1 2,-43-8,-208-27,220 33,-38-3,-93-7,-81-1,198 16,-79-14,-10 0,-267-20,145 18,163 11,-69-2,-135-9,131 9,78 2,-162-19,40 2,-31-4,-19-2,79 12,131 11,-43-1,-13-10,63 13,1-3,-77-20,39 1,-39-7,111 29,-42-7,0 3,-94-2,36 10,-107 5,224 0,3 1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07:32.09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466 1,'-1'11,"0"0,-1 0,-1-1,0 1,-5 13,-8 31,10-13,2-15,0 0,-16 48,13-57,1-4,0 1,1-1,1 1,0 0,-2 27,6-38,0 0,0 0,0 0,1 0,0 0,0 0,0-1,0 1,1 0,-1 0,1-1,0 1,0-1,0 0,1 0,-1 0,1 0,-1 0,1 0,0 0,0-1,1 0,-1 1,0-1,1 0,-1-1,7 3,0 1,5 2,-1 0,1-1,0-1,1 0,-1-1,1-1,0 0,26 1,41-4,95-2,-112-7,-40 5,48-2,-70 5,-1 1,0 0,0-1,1 0,-1 1,0-1,0-1,0 1,0 0,0-1,0 1,-1-1,1 0,0 0,-1 0,1 0,-1-1,0 1,0 0,0-1,0 0,0 1,-1-1,1 0,-1 0,1 0,0-6,4-11,-1 1,-1-1,3-33,0 0,5-21,-10 50,2 0,10-37,-13 59,-1 1,1-1,0 1,-1-1,0 1,1-1,-1 1,0-1,0 1,0-1,0 0,0 1,0-1,-1 1,1-1,0 1,-1-1,1 1,-1-1,1 1,-1-1,0 1,0 0,0-1,0 1,0 0,0 0,0 0,0-1,0 1,0 0,-1 1,1-1,0 0,-1 0,1 0,-1 1,1-1,-2 0,-8-2,-1 1,1 0,0 1,-21-1,-12-2,-74-14,61 11,-174-8,146 7,-169 6,118 5,118-3,0 0,-1-1,1-1,-26-7,32 6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5T14:06:42.08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242 705,'-4'0,"0"1,0-1,0 1,0 0,0 0,0 0,0 0,0 1,0 0,1-1,-1 1,1 1,-1-1,1 0,0 1,0 0,0 0,0 0,1 0,-1 0,1 0,-1 1,-1 3,-1 3,0 1,1-1,0 1,1 0,0 0,-3 22,1-2,-2 0,-18 49,12-44,-9 47,6-13,10-49,1 1,1 0,0-1,1 26,-6 71,0 5,9-111,0 0,2 0,-1 0,7 22,-7-31,0 1,0-1,1 1,-1-1,1 1,0-1,0 0,0 0,0 0,1 0,-1 0,1-1,-1 1,1-1,0 0,0 1,0-1,0-1,1 1,3 1,-1-2,0 0,0-1,1 0,-1 0,0-1,0 0,0 0,11-3,21-3,7 8,0 2,0 1,0 3,58 17,-42-10,84 8,50 5,-13-2,64 2,52 5,127 24,-89-7,748 109,-905-126,379 62,103-10,-360-65,-198-15,-4 1,469 13,-330-17,203-3,-98-25,109-2,-9 27,357 5,-576 6,91 1,173 9,4-1,-175-7,-151-3,290 21,-84-2,0-9,-96 4,-116-7,67 4,-73 0,-147-18,0 0,0 1,0 0,0 1,0-1,0 1,-1 0,0 1,9 5,-2-1,-13-7,1-1,0 1,0-1,0 1,-1-1,1 0,0 1,0-1,0 0,0 0,0 0,-1 1,1-1,0 0,0 0,0-1,0 1,0 0,0 0,0 0,-1 0,1-1,0 1,0 0,0-1,0 1,-1-1,3 0,-2-1,1 0,0-1,0 1,-1 0,1-1,-1 1,1-1,-1 1,1-5,12-58,-14 65,4-92,-4 74,0-1,1 0,1 0,1 1,0-1,8-21,9-4,1 1,3 2,1 0,31-37,-53 73,86-110,93-147,-7 4,-172 255,-1-1,0 1,0-1,0 0,0 0,0 0,-1 0,0 0,0 0,0 0,0 0,-1 0,0-1,0 1,0 0,-1-8,0 10,0-1,0 1,0 0,0 0,-1-1,1 1,-1 0,0 0,1 1,-1-1,0 0,0 0,0 1,0-1,-1 1,1 0,0 0,-1 0,1 0,0 0,-1 0,1 0,-1 1,0 0,1-1,-1 1,-4 0,-20-4,-1 0,-49-17,45 11,-47-7,-214-47,122 23,-301-49,154 31,-192-28,129 25,-100-8,64 11,2 5,163 25,-54-2,23 4,-555-58,504 64,38 3,167 9,-88-1,-142-8,-1035 19,1365-3,-1-2,1-1,-43-12,18 4,-97-23,-146-29,102 36,-98-21,224 40,-37-4,-174-2,131 7,2 0,-128 24,141-10,85-4,-69 8,56-2,-1-4,-71-4,37 0,71-1,-1-1,1-1,-28-8,-34-5,-191-39,117 37,81 12,-83-3,94 11,-83 12,-26 29,62-12,-48 18,82-22,53-19,1 0,-2-2,1-2,-1 0,-33-3,48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c6f73a04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c6f73a04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d232f975c7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d232f975c7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d232f975c7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d232f975c7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d232f975c7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d232f975c7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d232f975c7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d232f975c7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d232f975c7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d232f975c7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d232f975c7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d232f975c7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d232f975c7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d232f975c7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d232f975c7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d232f975c7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d232f975c7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d232f975c7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d232f975c7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d232f975c7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c6f73a04f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c6f73a04f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d232f975c7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d232f975c7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d232f975c7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d232f975c7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d232f975c7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d232f975c7_0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d232f975c7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d232f975c7_0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d232f975c7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d232f975c7_0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d232f975c7_0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d232f975c7_0_1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d232f975c7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d232f975c7_0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d232f975c7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d232f975c7_0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d232f975c7_0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d232f975c7_0_1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d232f975c7_0_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d232f975c7_0_1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d232f975c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d232f975c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c6f73a04f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c6f73a04f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d232f975c7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d232f975c7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d232f975c7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d232f975c7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d232f975c7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d232f975c7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d232f975c7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d232f975c7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d232f975c7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d232f975c7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d232f975c7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d232f975c7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name="adj" fmla="val 16667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4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>
            <a:spLocks noGrp="1"/>
          </p:cNvSpPr>
          <p:nvPr>
            <p:ph type="title" hasCustomPrompt="1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" name="Google Shape;59;p11"/>
          <p:cNvSpPr txBox="1">
            <a:spLocks noGrp="1"/>
          </p:cNvSpPr>
          <p:nvPr>
            <p:ph type="body" idx="1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4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2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 rot="10800000" flipH="1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6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/>
        </p:nvSpPr>
        <p:spPr>
          <a:xfrm rot="10800000" flipH="1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7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9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ubTitle" idx="1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/>
        </p:nvSpPr>
        <p:spPr>
          <a:xfrm rot="10800000" flipH="1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10"/>
          <p:cNvSpPr/>
          <p:nvPr/>
        </p:nvSpPr>
        <p:spPr>
          <a:xfrm rot="10800000" flipH="1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body" idx="1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aterial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0.png"/><Relationship Id="rId3" Type="http://schemas.openxmlformats.org/officeDocument/2006/relationships/customXml" Target="../ink/ink172.xml"/><Relationship Id="rId7" Type="http://schemas.openxmlformats.org/officeDocument/2006/relationships/customXml" Target="../ink/ink17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9.png"/><Relationship Id="rId5" Type="http://schemas.openxmlformats.org/officeDocument/2006/relationships/customXml" Target="../ink/ink173.xml"/><Relationship Id="rId10" Type="http://schemas.openxmlformats.org/officeDocument/2006/relationships/image" Target="../media/image171.png"/><Relationship Id="rId4" Type="http://schemas.openxmlformats.org/officeDocument/2006/relationships/image" Target="../media/image168.png"/><Relationship Id="rId9" Type="http://schemas.openxmlformats.org/officeDocument/2006/relationships/customXml" Target="../ink/ink17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4.png"/><Relationship Id="rId13" Type="http://schemas.openxmlformats.org/officeDocument/2006/relationships/customXml" Target="../ink/ink181.xml"/><Relationship Id="rId3" Type="http://schemas.openxmlformats.org/officeDocument/2006/relationships/customXml" Target="../ink/ink176.xml"/><Relationship Id="rId7" Type="http://schemas.openxmlformats.org/officeDocument/2006/relationships/customXml" Target="../ink/ink178.xml"/><Relationship Id="rId12" Type="http://schemas.openxmlformats.org/officeDocument/2006/relationships/image" Target="../media/image176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17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3.png"/><Relationship Id="rId11" Type="http://schemas.openxmlformats.org/officeDocument/2006/relationships/customXml" Target="../ink/ink180.xml"/><Relationship Id="rId5" Type="http://schemas.openxmlformats.org/officeDocument/2006/relationships/customXml" Target="../ink/ink177.xml"/><Relationship Id="rId15" Type="http://schemas.openxmlformats.org/officeDocument/2006/relationships/customXml" Target="../ink/ink182.xml"/><Relationship Id="rId10" Type="http://schemas.openxmlformats.org/officeDocument/2006/relationships/image" Target="../media/image175.png"/><Relationship Id="rId4" Type="http://schemas.openxmlformats.org/officeDocument/2006/relationships/image" Target="../media/image172.png"/><Relationship Id="rId9" Type="http://schemas.openxmlformats.org/officeDocument/2006/relationships/customXml" Target="../ink/ink179.xml"/><Relationship Id="rId14" Type="http://schemas.openxmlformats.org/officeDocument/2006/relationships/image" Target="../media/image17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8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9.png"/></Relationships>
</file>

<file path=ppt/slides/_rels/slide1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91.png"/><Relationship Id="rId21" Type="http://schemas.openxmlformats.org/officeDocument/2006/relationships/customXml" Target="../ink/ink193.xml"/><Relationship Id="rId42" Type="http://schemas.openxmlformats.org/officeDocument/2006/relationships/image" Target="../media/image199.png"/><Relationship Id="rId47" Type="http://schemas.openxmlformats.org/officeDocument/2006/relationships/customXml" Target="../ink/ink206.xml"/><Relationship Id="rId63" Type="http://schemas.openxmlformats.org/officeDocument/2006/relationships/customXml" Target="../ink/ink214.xml"/><Relationship Id="rId68" Type="http://schemas.openxmlformats.org/officeDocument/2006/relationships/image" Target="../media/image212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186.png"/><Relationship Id="rId29" Type="http://schemas.openxmlformats.org/officeDocument/2006/relationships/customXml" Target="../ink/ink197.xml"/><Relationship Id="rId11" Type="http://schemas.openxmlformats.org/officeDocument/2006/relationships/customXml" Target="../ink/ink188.xml"/><Relationship Id="rId24" Type="http://schemas.openxmlformats.org/officeDocument/2006/relationships/image" Target="../media/image190.png"/><Relationship Id="rId32" Type="http://schemas.openxmlformats.org/officeDocument/2006/relationships/image" Target="../media/image194.png"/><Relationship Id="rId37" Type="http://schemas.openxmlformats.org/officeDocument/2006/relationships/customXml" Target="../ink/ink201.xml"/><Relationship Id="rId40" Type="http://schemas.openxmlformats.org/officeDocument/2006/relationships/image" Target="../media/image198.png"/><Relationship Id="rId45" Type="http://schemas.openxmlformats.org/officeDocument/2006/relationships/customXml" Target="../ink/ink205.xml"/><Relationship Id="rId53" Type="http://schemas.openxmlformats.org/officeDocument/2006/relationships/customXml" Target="../ink/ink209.xml"/><Relationship Id="rId58" Type="http://schemas.openxmlformats.org/officeDocument/2006/relationships/image" Target="../media/image207.png"/><Relationship Id="rId66" Type="http://schemas.openxmlformats.org/officeDocument/2006/relationships/image" Target="../media/image211.png"/><Relationship Id="rId74" Type="http://schemas.openxmlformats.org/officeDocument/2006/relationships/image" Target="../media/image215.png"/><Relationship Id="rId5" Type="http://schemas.openxmlformats.org/officeDocument/2006/relationships/customXml" Target="../ink/ink185.xml"/><Relationship Id="rId61" Type="http://schemas.openxmlformats.org/officeDocument/2006/relationships/customXml" Target="../ink/ink213.xml"/><Relationship Id="rId19" Type="http://schemas.openxmlformats.org/officeDocument/2006/relationships/customXml" Target="../ink/ink192.xml"/><Relationship Id="rId14" Type="http://schemas.openxmlformats.org/officeDocument/2006/relationships/image" Target="../media/image185.png"/><Relationship Id="rId22" Type="http://schemas.openxmlformats.org/officeDocument/2006/relationships/image" Target="../media/image189.png"/><Relationship Id="rId27" Type="http://schemas.openxmlformats.org/officeDocument/2006/relationships/customXml" Target="../ink/ink196.xml"/><Relationship Id="rId30" Type="http://schemas.openxmlformats.org/officeDocument/2006/relationships/image" Target="../media/image193.png"/><Relationship Id="rId35" Type="http://schemas.openxmlformats.org/officeDocument/2006/relationships/customXml" Target="../ink/ink200.xml"/><Relationship Id="rId43" Type="http://schemas.openxmlformats.org/officeDocument/2006/relationships/customXml" Target="../ink/ink204.xml"/><Relationship Id="rId48" Type="http://schemas.openxmlformats.org/officeDocument/2006/relationships/image" Target="../media/image202.png"/><Relationship Id="rId56" Type="http://schemas.openxmlformats.org/officeDocument/2006/relationships/image" Target="../media/image206.png"/><Relationship Id="rId64" Type="http://schemas.openxmlformats.org/officeDocument/2006/relationships/image" Target="../media/image210.png"/><Relationship Id="rId69" Type="http://schemas.openxmlformats.org/officeDocument/2006/relationships/customXml" Target="../ink/ink217.xml"/><Relationship Id="rId8" Type="http://schemas.openxmlformats.org/officeDocument/2006/relationships/image" Target="../media/image182.png"/><Relationship Id="rId51" Type="http://schemas.openxmlformats.org/officeDocument/2006/relationships/customXml" Target="../ink/ink208.xml"/><Relationship Id="rId72" Type="http://schemas.openxmlformats.org/officeDocument/2006/relationships/image" Target="../media/image214.png"/><Relationship Id="rId3" Type="http://schemas.openxmlformats.org/officeDocument/2006/relationships/customXml" Target="../ink/ink184.xml"/><Relationship Id="rId12" Type="http://schemas.openxmlformats.org/officeDocument/2006/relationships/image" Target="../media/image184.png"/><Relationship Id="rId17" Type="http://schemas.openxmlformats.org/officeDocument/2006/relationships/customXml" Target="../ink/ink191.xml"/><Relationship Id="rId25" Type="http://schemas.openxmlformats.org/officeDocument/2006/relationships/customXml" Target="../ink/ink195.xml"/><Relationship Id="rId33" Type="http://schemas.openxmlformats.org/officeDocument/2006/relationships/customXml" Target="../ink/ink199.xml"/><Relationship Id="rId38" Type="http://schemas.openxmlformats.org/officeDocument/2006/relationships/image" Target="../media/image197.png"/><Relationship Id="rId46" Type="http://schemas.openxmlformats.org/officeDocument/2006/relationships/image" Target="../media/image201.png"/><Relationship Id="rId59" Type="http://schemas.openxmlformats.org/officeDocument/2006/relationships/customXml" Target="../ink/ink212.xml"/><Relationship Id="rId67" Type="http://schemas.openxmlformats.org/officeDocument/2006/relationships/customXml" Target="../ink/ink216.xml"/><Relationship Id="rId20" Type="http://schemas.openxmlformats.org/officeDocument/2006/relationships/image" Target="../media/image188.png"/><Relationship Id="rId41" Type="http://schemas.openxmlformats.org/officeDocument/2006/relationships/customXml" Target="../ink/ink203.xml"/><Relationship Id="rId54" Type="http://schemas.openxmlformats.org/officeDocument/2006/relationships/image" Target="../media/image205.png"/><Relationship Id="rId62" Type="http://schemas.openxmlformats.org/officeDocument/2006/relationships/image" Target="../media/image209.png"/><Relationship Id="rId70" Type="http://schemas.openxmlformats.org/officeDocument/2006/relationships/image" Target="../media/image2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1.png"/><Relationship Id="rId15" Type="http://schemas.openxmlformats.org/officeDocument/2006/relationships/customXml" Target="../ink/ink190.xml"/><Relationship Id="rId23" Type="http://schemas.openxmlformats.org/officeDocument/2006/relationships/customXml" Target="../ink/ink194.xml"/><Relationship Id="rId28" Type="http://schemas.openxmlformats.org/officeDocument/2006/relationships/image" Target="../media/image192.png"/><Relationship Id="rId36" Type="http://schemas.openxmlformats.org/officeDocument/2006/relationships/image" Target="../media/image196.png"/><Relationship Id="rId49" Type="http://schemas.openxmlformats.org/officeDocument/2006/relationships/customXml" Target="../ink/ink207.xml"/><Relationship Id="rId57" Type="http://schemas.openxmlformats.org/officeDocument/2006/relationships/customXml" Target="../ink/ink211.xml"/><Relationship Id="rId10" Type="http://schemas.openxmlformats.org/officeDocument/2006/relationships/image" Target="../media/image183.png"/><Relationship Id="rId31" Type="http://schemas.openxmlformats.org/officeDocument/2006/relationships/customXml" Target="../ink/ink198.xml"/><Relationship Id="rId44" Type="http://schemas.openxmlformats.org/officeDocument/2006/relationships/image" Target="../media/image200.png"/><Relationship Id="rId52" Type="http://schemas.openxmlformats.org/officeDocument/2006/relationships/image" Target="../media/image204.png"/><Relationship Id="rId60" Type="http://schemas.openxmlformats.org/officeDocument/2006/relationships/image" Target="../media/image208.png"/><Relationship Id="rId65" Type="http://schemas.openxmlformats.org/officeDocument/2006/relationships/customXml" Target="../ink/ink215.xml"/><Relationship Id="rId73" Type="http://schemas.openxmlformats.org/officeDocument/2006/relationships/customXml" Target="../ink/ink219.xml"/><Relationship Id="rId4" Type="http://schemas.openxmlformats.org/officeDocument/2006/relationships/image" Target="../media/image180.png"/><Relationship Id="rId9" Type="http://schemas.openxmlformats.org/officeDocument/2006/relationships/customXml" Target="../ink/ink187.xml"/><Relationship Id="rId13" Type="http://schemas.openxmlformats.org/officeDocument/2006/relationships/customXml" Target="../ink/ink189.xml"/><Relationship Id="rId18" Type="http://schemas.openxmlformats.org/officeDocument/2006/relationships/image" Target="../media/image187.png"/><Relationship Id="rId39" Type="http://schemas.openxmlformats.org/officeDocument/2006/relationships/customXml" Target="../ink/ink202.xml"/><Relationship Id="rId34" Type="http://schemas.openxmlformats.org/officeDocument/2006/relationships/image" Target="../media/image195.png"/><Relationship Id="rId50" Type="http://schemas.openxmlformats.org/officeDocument/2006/relationships/image" Target="../media/image203.png"/><Relationship Id="rId55" Type="http://schemas.openxmlformats.org/officeDocument/2006/relationships/customXml" Target="../ink/ink210.xml"/><Relationship Id="rId7" Type="http://schemas.openxmlformats.org/officeDocument/2006/relationships/customXml" Target="../ink/ink186.xml"/><Relationship Id="rId71" Type="http://schemas.openxmlformats.org/officeDocument/2006/relationships/customXml" Target="../ink/ink21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8.png"/><Relationship Id="rId13" Type="http://schemas.openxmlformats.org/officeDocument/2006/relationships/customXml" Target="../ink/ink225.xml"/><Relationship Id="rId18" Type="http://schemas.openxmlformats.org/officeDocument/2006/relationships/image" Target="../media/image223.png"/><Relationship Id="rId26" Type="http://schemas.openxmlformats.org/officeDocument/2006/relationships/image" Target="../media/image227.png"/><Relationship Id="rId3" Type="http://schemas.openxmlformats.org/officeDocument/2006/relationships/customXml" Target="../ink/ink220.xml"/><Relationship Id="rId21" Type="http://schemas.openxmlformats.org/officeDocument/2006/relationships/customXml" Target="../ink/ink229.xml"/><Relationship Id="rId7" Type="http://schemas.openxmlformats.org/officeDocument/2006/relationships/customXml" Target="../ink/ink222.xml"/><Relationship Id="rId12" Type="http://schemas.openxmlformats.org/officeDocument/2006/relationships/image" Target="../media/image220.png"/><Relationship Id="rId17" Type="http://schemas.openxmlformats.org/officeDocument/2006/relationships/customXml" Target="../ink/ink227.xml"/><Relationship Id="rId25" Type="http://schemas.openxmlformats.org/officeDocument/2006/relationships/customXml" Target="../ink/ink231.xml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222.png"/><Relationship Id="rId20" Type="http://schemas.openxmlformats.org/officeDocument/2006/relationships/image" Target="../media/image22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7.png"/><Relationship Id="rId11" Type="http://schemas.openxmlformats.org/officeDocument/2006/relationships/customXml" Target="../ink/ink224.xml"/><Relationship Id="rId24" Type="http://schemas.openxmlformats.org/officeDocument/2006/relationships/image" Target="../media/image226.png"/><Relationship Id="rId5" Type="http://schemas.openxmlformats.org/officeDocument/2006/relationships/customXml" Target="../ink/ink221.xml"/><Relationship Id="rId15" Type="http://schemas.openxmlformats.org/officeDocument/2006/relationships/customXml" Target="../ink/ink226.xml"/><Relationship Id="rId23" Type="http://schemas.openxmlformats.org/officeDocument/2006/relationships/customXml" Target="../ink/ink230.xml"/><Relationship Id="rId10" Type="http://schemas.openxmlformats.org/officeDocument/2006/relationships/image" Target="../media/image219.png"/><Relationship Id="rId19" Type="http://schemas.openxmlformats.org/officeDocument/2006/relationships/customXml" Target="../ink/ink228.xml"/><Relationship Id="rId4" Type="http://schemas.openxmlformats.org/officeDocument/2006/relationships/image" Target="../media/image216.png"/><Relationship Id="rId9" Type="http://schemas.openxmlformats.org/officeDocument/2006/relationships/customXml" Target="../ink/ink223.xml"/><Relationship Id="rId14" Type="http://schemas.openxmlformats.org/officeDocument/2006/relationships/image" Target="../media/image221.png"/><Relationship Id="rId22" Type="http://schemas.openxmlformats.org/officeDocument/2006/relationships/image" Target="../media/image225.png"/></Relationships>
</file>

<file path=ppt/slides/_rels/slide15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89.xml"/><Relationship Id="rId21" Type="http://schemas.openxmlformats.org/officeDocument/2006/relationships/customXml" Target="../ink/ink241.xml"/><Relationship Id="rId42" Type="http://schemas.openxmlformats.org/officeDocument/2006/relationships/image" Target="../media/image247.png"/><Relationship Id="rId63" Type="http://schemas.openxmlformats.org/officeDocument/2006/relationships/customXml" Target="../ink/ink262.xml"/><Relationship Id="rId84" Type="http://schemas.openxmlformats.org/officeDocument/2006/relationships/image" Target="../media/image268.png"/><Relationship Id="rId138" Type="http://schemas.openxmlformats.org/officeDocument/2006/relationships/image" Target="../media/image295.png"/><Relationship Id="rId107" Type="http://schemas.openxmlformats.org/officeDocument/2006/relationships/customXml" Target="../ink/ink284.xml"/><Relationship Id="rId11" Type="http://schemas.openxmlformats.org/officeDocument/2006/relationships/customXml" Target="../ink/ink236.xml"/><Relationship Id="rId32" Type="http://schemas.openxmlformats.org/officeDocument/2006/relationships/image" Target="../media/image242.png"/><Relationship Id="rId53" Type="http://schemas.openxmlformats.org/officeDocument/2006/relationships/customXml" Target="../ink/ink257.xml"/><Relationship Id="rId74" Type="http://schemas.openxmlformats.org/officeDocument/2006/relationships/image" Target="../media/image263.png"/><Relationship Id="rId128" Type="http://schemas.openxmlformats.org/officeDocument/2006/relationships/image" Target="../media/image290.png"/><Relationship Id="rId149" Type="http://schemas.openxmlformats.org/officeDocument/2006/relationships/customXml" Target="../ink/ink305.xml"/><Relationship Id="rId5" Type="http://schemas.openxmlformats.org/officeDocument/2006/relationships/customXml" Target="../ink/ink233.xml"/><Relationship Id="rId95" Type="http://schemas.openxmlformats.org/officeDocument/2006/relationships/customXml" Target="../ink/ink278.xml"/><Relationship Id="rId22" Type="http://schemas.openxmlformats.org/officeDocument/2006/relationships/image" Target="../media/image237.png"/><Relationship Id="rId43" Type="http://schemas.openxmlformats.org/officeDocument/2006/relationships/customXml" Target="../ink/ink252.xml"/><Relationship Id="rId64" Type="http://schemas.openxmlformats.org/officeDocument/2006/relationships/image" Target="../media/image258.png"/><Relationship Id="rId118" Type="http://schemas.openxmlformats.org/officeDocument/2006/relationships/image" Target="../media/image285.png"/><Relationship Id="rId139" Type="http://schemas.openxmlformats.org/officeDocument/2006/relationships/customXml" Target="../ink/ink300.xml"/><Relationship Id="rId80" Type="http://schemas.openxmlformats.org/officeDocument/2006/relationships/image" Target="../media/image266.png"/><Relationship Id="rId85" Type="http://schemas.openxmlformats.org/officeDocument/2006/relationships/customXml" Target="../ink/ink273.xml"/><Relationship Id="rId150" Type="http://schemas.openxmlformats.org/officeDocument/2006/relationships/image" Target="../media/image301.png"/><Relationship Id="rId155" Type="http://schemas.openxmlformats.org/officeDocument/2006/relationships/customXml" Target="../ink/ink308.xml"/><Relationship Id="rId12" Type="http://schemas.openxmlformats.org/officeDocument/2006/relationships/image" Target="../media/image232.png"/><Relationship Id="rId17" Type="http://schemas.openxmlformats.org/officeDocument/2006/relationships/customXml" Target="../ink/ink239.xml"/><Relationship Id="rId33" Type="http://schemas.openxmlformats.org/officeDocument/2006/relationships/customXml" Target="../ink/ink247.xml"/><Relationship Id="rId38" Type="http://schemas.openxmlformats.org/officeDocument/2006/relationships/image" Target="../media/image245.png"/><Relationship Id="rId59" Type="http://schemas.openxmlformats.org/officeDocument/2006/relationships/customXml" Target="../ink/ink260.xml"/><Relationship Id="rId103" Type="http://schemas.openxmlformats.org/officeDocument/2006/relationships/customXml" Target="../ink/ink282.xml"/><Relationship Id="rId108" Type="http://schemas.openxmlformats.org/officeDocument/2006/relationships/image" Target="../media/image280.png"/><Relationship Id="rId124" Type="http://schemas.openxmlformats.org/officeDocument/2006/relationships/image" Target="../media/image288.png"/><Relationship Id="rId129" Type="http://schemas.openxmlformats.org/officeDocument/2006/relationships/customXml" Target="../ink/ink295.xml"/><Relationship Id="rId54" Type="http://schemas.openxmlformats.org/officeDocument/2006/relationships/image" Target="../media/image253.png"/><Relationship Id="rId70" Type="http://schemas.openxmlformats.org/officeDocument/2006/relationships/image" Target="../media/image261.png"/><Relationship Id="rId75" Type="http://schemas.openxmlformats.org/officeDocument/2006/relationships/customXml" Target="../ink/ink268.xml"/><Relationship Id="rId91" Type="http://schemas.openxmlformats.org/officeDocument/2006/relationships/customXml" Target="../ink/ink276.xml"/><Relationship Id="rId96" Type="http://schemas.openxmlformats.org/officeDocument/2006/relationships/image" Target="../media/image274.png"/><Relationship Id="rId140" Type="http://schemas.openxmlformats.org/officeDocument/2006/relationships/image" Target="../media/image296.png"/><Relationship Id="rId145" Type="http://schemas.openxmlformats.org/officeDocument/2006/relationships/customXml" Target="../ink/ink30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9.png"/><Relationship Id="rId23" Type="http://schemas.openxmlformats.org/officeDocument/2006/relationships/customXml" Target="../ink/ink242.xml"/><Relationship Id="rId28" Type="http://schemas.openxmlformats.org/officeDocument/2006/relationships/image" Target="../media/image240.png"/><Relationship Id="rId49" Type="http://schemas.openxmlformats.org/officeDocument/2006/relationships/customXml" Target="../ink/ink255.xml"/><Relationship Id="rId114" Type="http://schemas.openxmlformats.org/officeDocument/2006/relationships/image" Target="../media/image283.png"/><Relationship Id="rId119" Type="http://schemas.openxmlformats.org/officeDocument/2006/relationships/customXml" Target="../ink/ink290.xml"/><Relationship Id="rId44" Type="http://schemas.openxmlformats.org/officeDocument/2006/relationships/image" Target="../media/image248.png"/><Relationship Id="rId60" Type="http://schemas.openxmlformats.org/officeDocument/2006/relationships/image" Target="../media/image256.png"/><Relationship Id="rId65" Type="http://schemas.openxmlformats.org/officeDocument/2006/relationships/customXml" Target="../ink/ink263.xml"/><Relationship Id="rId81" Type="http://schemas.openxmlformats.org/officeDocument/2006/relationships/customXml" Target="../ink/ink271.xml"/><Relationship Id="rId86" Type="http://schemas.openxmlformats.org/officeDocument/2006/relationships/image" Target="../media/image269.png"/><Relationship Id="rId130" Type="http://schemas.openxmlformats.org/officeDocument/2006/relationships/image" Target="../media/image291.png"/><Relationship Id="rId135" Type="http://schemas.openxmlformats.org/officeDocument/2006/relationships/customXml" Target="../ink/ink298.xml"/><Relationship Id="rId151" Type="http://schemas.openxmlformats.org/officeDocument/2006/relationships/customXml" Target="../ink/ink306.xml"/><Relationship Id="rId156" Type="http://schemas.openxmlformats.org/officeDocument/2006/relationships/image" Target="../media/image304.png"/><Relationship Id="rId13" Type="http://schemas.openxmlformats.org/officeDocument/2006/relationships/customXml" Target="../ink/ink237.xml"/><Relationship Id="rId18" Type="http://schemas.openxmlformats.org/officeDocument/2006/relationships/image" Target="../media/image235.png"/><Relationship Id="rId39" Type="http://schemas.openxmlformats.org/officeDocument/2006/relationships/customXml" Target="../ink/ink250.xml"/><Relationship Id="rId109" Type="http://schemas.openxmlformats.org/officeDocument/2006/relationships/customXml" Target="../ink/ink285.xml"/><Relationship Id="rId34" Type="http://schemas.openxmlformats.org/officeDocument/2006/relationships/image" Target="../media/image243.png"/><Relationship Id="rId50" Type="http://schemas.openxmlformats.org/officeDocument/2006/relationships/image" Target="../media/image251.png"/><Relationship Id="rId55" Type="http://schemas.openxmlformats.org/officeDocument/2006/relationships/customXml" Target="../ink/ink258.xml"/><Relationship Id="rId76" Type="http://schemas.openxmlformats.org/officeDocument/2006/relationships/image" Target="../media/image264.png"/><Relationship Id="rId97" Type="http://schemas.openxmlformats.org/officeDocument/2006/relationships/customXml" Target="../ink/ink279.xml"/><Relationship Id="rId104" Type="http://schemas.openxmlformats.org/officeDocument/2006/relationships/image" Target="../media/image278.png"/><Relationship Id="rId120" Type="http://schemas.openxmlformats.org/officeDocument/2006/relationships/image" Target="../media/image286.png"/><Relationship Id="rId125" Type="http://schemas.openxmlformats.org/officeDocument/2006/relationships/customXml" Target="../ink/ink293.xml"/><Relationship Id="rId141" Type="http://schemas.openxmlformats.org/officeDocument/2006/relationships/customXml" Target="../ink/ink301.xml"/><Relationship Id="rId146" Type="http://schemas.openxmlformats.org/officeDocument/2006/relationships/image" Target="../media/image299.png"/><Relationship Id="rId7" Type="http://schemas.openxmlformats.org/officeDocument/2006/relationships/customXml" Target="../ink/ink234.xml"/><Relationship Id="rId71" Type="http://schemas.openxmlformats.org/officeDocument/2006/relationships/customXml" Target="../ink/ink266.xml"/><Relationship Id="rId92" Type="http://schemas.openxmlformats.org/officeDocument/2006/relationships/image" Target="../media/image272.png"/><Relationship Id="rId2" Type="http://schemas.openxmlformats.org/officeDocument/2006/relationships/notesSlide" Target="../notesSlides/notesSlide15.xml"/><Relationship Id="rId29" Type="http://schemas.openxmlformats.org/officeDocument/2006/relationships/customXml" Target="../ink/ink245.xml"/><Relationship Id="rId24" Type="http://schemas.openxmlformats.org/officeDocument/2006/relationships/image" Target="../media/image238.png"/><Relationship Id="rId40" Type="http://schemas.openxmlformats.org/officeDocument/2006/relationships/image" Target="../media/image246.png"/><Relationship Id="rId45" Type="http://schemas.openxmlformats.org/officeDocument/2006/relationships/customXml" Target="../ink/ink253.xml"/><Relationship Id="rId66" Type="http://schemas.openxmlformats.org/officeDocument/2006/relationships/image" Target="../media/image259.png"/><Relationship Id="rId87" Type="http://schemas.openxmlformats.org/officeDocument/2006/relationships/customXml" Target="../ink/ink274.xml"/><Relationship Id="rId110" Type="http://schemas.openxmlformats.org/officeDocument/2006/relationships/image" Target="../media/image281.png"/><Relationship Id="rId115" Type="http://schemas.openxmlformats.org/officeDocument/2006/relationships/customXml" Target="../ink/ink288.xml"/><Relationship Id="rId131" Type="http://schemas.openxmlformats.org/officeDocument/2006/relationships/customXml" Target="../ink/ink296.xml"/><Relationship Id="rId136" Type="http://schemas.openxmlformats.org/officeDocument/2006/relationships/image" Target="../media/image294.png"/><Relationship Id="rId157" Type="http://schemas.openxmlformats.org/officeDocument/2006/relationships/customXml" Target="../ink/ink309.xml"/><Relationship Id="rId61" Type="http://schemas.openxmlformats.org/officeDocument/2006/relationships/customXml" Target="../ink/ink261.xml"/><Relationship Id="rId82" Type="http://schemas.openxmlformats.org/officeDocument/2006/relationships/image" Target="../media/image267.png"/><Relationship Id="rId152" Type="http://schemas.openxmlformats.org/officeDocument/2006/relationships/image" Target="../media/image302.png"/><Relationship Id="rId19" Type="http://schemas.openxmlformats.org/officeDocument/2006/relationships/customXml" Target="../ink/ink240.xml"/><Relationship Id="rId14" Type="http://schemas.openxmlformats.org/officeDocument/2006/relationships/image" Target="../media/image233.png"/><Relationship Id="rId30" Type="http://schemas.openxmlformats.org/officeDocument/2006/relationships/image" Target="../media/image241.png"/><Relationship Id="rId35" Type="http://schemas.openxmlformats.org/officeDocument/2006/relationships/customXml" Target="../ink/ink248.xml"/><Relationship Id="rId56" Type="http://schemas.openxmlformats.org/officeDocument/2006/relationships/image" Target="../media/image254.png"/><Relationship Id="rId77" Type="http://schemas.openxmlformats.org/officeDocument/2006/relationships/customXml" Target="../ink/ink269.xml"/><Relationship Id="rId100" Type="http://schemas.openxmlformats.org/officeDocument/2006/relationships/image" Target="../media/image276.png"/><Relationship Id="rId105" Type="http://schemas.openxmlformats.org/officeDocument/2006/relationships/customXml" Target="../ink/ink283.xml"/><Relationship Id="rId126" Type="http://schemas.openxmlformats.org/officeDocument/2006/relationships/image" Target="../media/image289.png"/><Relationship Id="rId147" Type="http://schemas.openxmlformats.org/officeDocument/2006/relationships/customXml" Target="../ink/ink304.xml"/><Relationship Id="rId8" Type="http://schemas.openxmlformats.org/officeDocument/2006/relationships/image" Target="../media/image230.png"/><Relationship Id="rId51" Type="http://schemas.openxmlformats.org/officeDocument/2006/relationships/customXml" Target="../ink/ink256.xml"/><Relationship Id="rId72" Type="http://schemas.openxmlformats.org/officeDocument/2006/relationships/image" Target="../media/image262.png"/><Relationship Id="rId93" Type="http://schemas.openxmlformats.org/officeDocument/2006/relationships/customXml" Target="../ink/ink277.xml"/><Relationship Id="rId98" Type="http://schemas.openxmlformats.org/officeDocument/2006/relationships/image" Target="../media/image275.png"/><Relationship Id="rId121" Type="http://schemas.openxmlformats.org/officeDocument/2006/relationships/customXml" Target="../ink/ink291.xml"/><Relationship Id="rId142" Type="http://schemas.openxmlformats.org/officeDocument/2006/relationships/image" Target="../media/image297.png"/><Relationship Id="rId3" Type="http://schemas.openxmlformats.org/officeDocument/2006/relationships/customXml" Target="../ink/ink232.xml"/><Relationship Id="rId25" Type="http://schemas.openxmlformats.org/officeDocument/2006/relationships/customXml" Target="../ink/ink243.xml"/><Relationship Id="rId46" Type="http://schemas.openxmlformats.org/officeDocument/2006/relationships/image" Target="../media/image249.png"/><Relationship Id="rId67" Type="http://schemas.openxmlformats.org/officeDocument/2006/relationships/customXml" Target="../ink/ink264.xml"/><Relationship Id="rId116" Type="http://schemas.openxmlformats.org/officeDocument/2006/relationships/image" Target="../media/image284.png"/><Relationship Id="rId137" Type="http://schemas.openxmlformats.org/officeDocument/2006/relationships/customXml" Target="../ink/ink299.xml"/><Relationship Id="rId158" Type="http://schemas.openxmlformats.org/officeDocument/2006/relationships/image" Target="../media/image305.png"/><Relationship Id="rId20" Type="http://schemas.openxmlformats.org/officeDocument/2006/relationships/image" Target="../media/image236.png"/><Relationship Id="rId41" Type="http://schemas.openxmlformats.org/officeDocument/2006/relationships/customXml" Target="../ink/ink251.xml"/><Relationship Id="rId62" Type="http://schemas.openxmlformats.org/officeDocument/2006/relationships/image" Target="../media/image257.png"/><Relationship Id="rId83" Type="http://schemas.openxmlformats.org/officeDocument/2006/relationships/customXml" Target="../ink/ink272.xml"/><Relationship Id="rId88" Type="http://schemas.openxmlformats.org/officeDocument/2006/relationships/image" Target="../media/image270.png"/><Relationship Id="rId111" Type="http://schemas.openxmlformats.org/officeDocument/2006/relationships/customXml" Target="../ink/ink286.xml"/><Relationship Id="rId132" Type="http://schemas.openxmlformats.org/officeDocument/2006/relationships/image" Target="../media/image292.png"/><Relationship Id="rId153" Type="http://schemas.openxmlformats.org/officeDocument/2006/relationships/customXml" Target="../ink/ink307.xml"/><Relationship Id="rId15" Type="http://schemas.openxmlformats.org/officeDocument/2006/relationships/customXml" Target="../ink/ink238.xml"/><Relationship Id="rId36" Type="http://schemas.openxmlformats.org/officeDocument/2006/relationships/image" Target="../media/image244.png"/><Relationship Id="rId57" Type="http://schemas.openxmlformats.org/officeDocument/2006/relationships/customXml" Target="../ink/ink259.xml"/><Relationship Id="rId106" Type="http://schemas.openxmlformats.org/officeDocument/2006/relationships/image" Target="../media/image279.png"/><Relationship Id="rId127" Type="http://schemas.openxmlformats.org/officeDocument/2006/relationships/customXml" Target="../ink/ink294.xml"/><Relationship Id="rId10" Type="http://schemas.openxmlformats.org/officeDocument/2006/relationships/image" Target="../media/image231.png"/><Relationship Id="rId31" Type="http://schemas.openxmlformats.org/officeDocument/2006/relationships/customXml" Target="../ink/ink246.xml"/><Relationship Id="rId52" Type="http://schemas.openxmlformats.org/officeDocument/2006/relationships/image" Target="../media/image252.png"/><Relationship Id="rId73" Type="http://schemas.openxmlformats.org/officeDocument/2006/relationships/customXml" Target="../ink/ink267.xml"/><Relationship Id="rId78" Type="http://schemas.openxmlformats.org/officeDocument/2006/relationships/image" Target="../media/image265.png"/><Relationship Id="rId94" Type="http://schemas.openxmlformats.org/officeDocument/2006/relationships/image" Target="../media/image273.png"/><Relationship Id="rId99" Type="http://schemas.openxmlformats.org/officeDocument/2006/relationships/customXml" Target="../ink/ink280.xml"/><Relationship Id="rId101" Type="http://schemas.openxmlformats.org/officeDocument/2006/relationships/customXml" Target="../ink/ink281.xml"/><Relationship Id="rId122" Type="http://schemas.openxmlformats.org/officeDocument/2006/relationships/image" Target="../media/image287.png"/><Relationship Id="rId143" Type="http://schemas.openxmlformats.org/officeDocument/2006/relationships/customXml" Target="../ink/ink302.xml"/><Relationship Id="rId148" Type="http://schemas.openxmlformats.org/officeDocument/2006/relationships/image" Target="../media/image300.png"/><Relationship Id="rId4" Type="http://schemas.openxmlformats.org/officeDocument/2006/relationships/image" Target="../media/image228.png"/><Relationship Id="rId9" Type="http://schemas.openxmlformats.org/officeDocument/2006/relationships/customXml" Target="../ink/ink235.xml"/><Relationship Id="rId26" Type="http://schemas.openxmlformats.org/officeDocument/2006/relationships/image" Target="../media/image239.png"/><Relationship Id="rId47" Type="http://schemas.openxmlformats.org/officeDocument/2006/relationships/customXml" Target="../ink/ink254.xml"/><Relationship Id="rId68" Type="http://schemas.openxmlformats.org/officeDocument/2006/relationships/image" Target="../media/image260.png"/><Relationship Id="rId89" Type="http://schemas.openxmlformats.org/officeDocument/2006/relationships/customXml" Target="../ink/ink275.xml"/><Relationship Id="rId112" Type="http://schemas.openxmlformats.org/officeDocument/2006/relationships/image" Target="../media/image282.png"/><Relationship Id="rId133" Type="http://schemas.openxmlformats.org/officeDocument/2006/relationships/customXml" Target="../ink/ink297.xml"/><Relationship Id="rId154" Type="http://schemas.openxmlformats.org/officeDocument/2006/relationships/image" Target="../media/image303.png"/><Relationship Id="rId16" Type="http://schemas.openxmlformats.org/officeDocument/2006/relationships/image" Target="../media/image234.png"/><Relationship Id="rId37" Type="http://schemas.openxmlformats.org/officeDocument/2006/relationships/customXml" Target="../ink/ink249.xml"/><Relationship Id="rId58" Type="http://schemas.openxmlformats.org/officeDocument/2006/relationships/image" Target="../media/image255.png"/><Relationship Id="rId79" Type="http://schemas.openxmlformats.org/officeDocument/2006/relationships/customXml" Target="../ink/ink270.xml"/><Relationship Id="rId102" Type="http://schemas.openxmlformats.org/officeDocument/2006/relationships/image" Target="../media/image277.png"/><Relationship Id="rId123" Type="http://schemas.openxmlformats.org/officeDocument/2006/relationships/customXml" Target="../ink/ink292.xml"/><Relationship Id="rId144" Type="http://schemas.openxmlformats.org/officeDocument/2006/relationships/image" Target="../media/image298.png"/><Relationship Id="rId90" Type="http://schemas.openxmlformats.org/officeDocument/2006/relationships/image" Target="../media/image271.png"/><Relationship Id="rId27" Type="http://schemas.openxmlformats.org/officeDocument/2006/relationships/customXml" Target="../ink/ink244.xml"/><Relationship Id="rId48" Type="http://schemas.openxmlformats.org/officeDocument/2006/relationships/image" Target="../media/image250.png"/><Relationship Id="rId69" Type="http://schemas.openxmlformats.org/officeDocument/2006/relationships/customXml" Target="../ink/ink265.xml"/><Relationship Id="rId113" Type="http://schemas.openxmlformats.org/officeDocument/2006/relationships/customXml" Target="../ink/ink287.xml"/><Relationship Id="rId134" Type="http://schemas.openxmlformats.org/officeDocument/2006/relationships/image" Target="../media/image29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customXml" Target="../ink/ink315.xml"/><Relationship Id="rId18" Type="http://schemas.openxmlformats.org/officeDocument/2006/relationships/image" Target="../media/image313.png"/><Relationship Id="rId26" Type="http://schemas.openxmlformats.org/officeDocument/2006/relationships/image" Target="../media/image317.png"/><Relationship Id="rId39" Type="http://schemas.openxmlformats.org/officeDocument/2006/relationships/customXml" Target="../ink/ink328.xml"/><Relationship Id="rId21" Type="http://schemas.openxmlformats.org/officeDocument/2006/relationships/customXml" Target="../ink/ink319.xml"/><Relationship Id="rId34" Type="http://schemas.openxmlformats.org/officeDocument/2006/relationships/image" Target="../media/image321.png"/><Relationship Id="rId42" Type="http://schemas.openxmlformats.org/officeDocument/2006/relationships/image" Target="../media/image325.png"/><Relationship Id="rId47" Type="http://schemas.openxmlformats.org/officeDocument/2006/relationships/customXml" Target="../ink/ink332.xml"/><Relationship Id="rId50" Type="http://schemas.openxmlformats.org/officeDocument/2006/relationships/image" Target="../media/image329.png"/><Relationship Id="rId55" Type="http://schemas.openxmlformats.org/officeDocument/2006/relationships/customXml" Target="../ink/ink336.xml"/><Relationship Id="rId7" Type="http://schemas.openxmlformats.org/officeDocument/2006/relationships/customXml" Target="../ink/ink312.xml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312.png"/><Relationship Id="rId29" Type="http://schemas.openxmlformats.org/officeDocument/2006/relationships/customXml" Target="../ink/ink323.xml"/><Relationship Id="rId11" Type="http://schemas.openxmlformats.org/officeDocument/2006/relationships/customXml" Target="../ink/ink314.xml"/><Relationship Id="rId24" Type="http://schemas.openxmlformats.org/officeDocument/2006/relationships/image" Target="../media/image316.png"/><Relationship Id="rId32" Type="http://schemas.openxmlformats.org/officeDocument/2006/relationships/image" Target="../media/image320.png"/><Relationship Id="rId37" Type="http://schemas.openxmlformats.org/officeDocument/2006/relationships/customXml" Target="../ink/ink327.xml"/><Relationship Id="rId40" Type="http://schemas.openxmlformats.org/officeDocument/2006/relationships/image" Target="../media/image324.png"/><Relationship Id="rId45" Type="http://schemas.openxmlformats.org/officeDocument/2006/relationships/customXml" Target="../ink/ink331.xml"/><Relationship Id="rId53" Type="http://schemas.openxmlformats.org/officeDocument/2006/relationships/customXml" Target="../ink/ink335.xml"/><Relationship Id="rId58" Type="http://schemas.openxmlformats.org/officeDocument/2006/relationships/image" Target="../media/image333.png"/><Relationship Id="rId5" Type="http://schemas.openxmlformats.org/officeDocument/2006/relationships/customXml" Target="../ink/ink311.xml"/><Relationship Id="rId61" Type="http://schemas.openxmlformats.org/officeDocument/2006/relationships/customXml" Target="../ink/ink339.xml"/><Relationship Id="rId19" Type="http://schemas.openxmlformats.org/officeDocument/2006/relationships/customXml" Target="../ink/ink318.xml"/><Relationship Id="rId14" Type="http://schemas.openxmlformats.org/officeDocument/2006/relationships/image" Target="../media/image311.png"/><Relationship Id="rId22" Type="http://schemas.openxmlformats.org/officeDocument/2006/relationships/image" Target="../media/image315.png"/><Relationship Id="rId27" Type="http://schemas.openxmlformats.org/officeDocument/2006/relationships/customXml" Target="../ink/ink322.xml"/><Relationship Id="rId30" Type="http://schemas.openxmlformats.org/officeDocument/2006/relationships/image" Target="../media/image319.png"/><Relationship Id="rId35" Type="http://schemas.openxmlformats.org/officeDocument/2006/relationships/customXml" Target="../ink/ink326.xml"/><Relationship Id="rId43" Type="http://schemas.openxmlformats.org/officeDocument/2006/relationships/customXml" Target="../ink/ink330.xml"/><Relationship Id="rId48" Type="http://schemas.openxmlformats.org/officeDocument/2006/relationships/image" Target="../media/image328.png"/><Relationship Id="rId56" Type="http://schemas.openxmlformats.org/officeDocument/2006/relationships/image" Target="../media/image332.png"/><Relationship Id="rId8" Type="http://schemas.openxmlformats.org/officeDocument/2006/relationships/image" Target="../media/image308.png"/><Relationship Id="rId51" Type="http://schemas.openxmlformats.org/officeDocument/2006/relationships/customXml" Target="../ink/ink334.xml"/><Relationship Id="rId3" Type="http://schemas.openxmlformats.org/officeDocument/2006/relationships/customXml" Target="../ink/ink310.xml"/><Relationship Id="rId12" Type="http://schemas.openxmlformats.org/officeDocument/2006/relationships/image" Target="../media/image310.png"/><Relationship Id="rId17" Type="http://schemas.openxmlformats.org/officeDocument/2006/relationships/customXml" Target="../ink/ink317.xml"/><Relationship Id="rId25" Type="http://schemas.openxmlformats.org/officeDocument/2006/relationships/customXml" Target="../ink/ink321.xml"/><Relationship Id="rId33" Type="http://schemas.openxmlformats.org/officeDocument/2006/relationships/customXml" Target="../ink/ink325.xml"/><Relationship Id="rId38" Type="http://schemas.openxmlformats.org/officeDocument/2006/relationships/image" Target="../media/image323.png"/><Relationship Id="rId46" Type="http://schemas.openxmlformats.org/officeDocument/2006/relationships/image" Target="../media/image327.png"/><Relationship Id="rId59" Type="http://schemas.openxmlformats.org/officeDocument/2006/relationships/customXml" Target="../ink/ink338.xml"/><Relationship Id="rId20" Type="http://schemas.openxmlformats.org/officeDocument/2006/relationships/image" Target="../media/image314.png"/><Relationship Id="rId41" Type="http://schemas.openxmlformats.org/officeDocument/2006/relationships/customXml" Target="../ink/ink329.xml"/><Relationship Id="rId54" Type="http://schemas.openxmlformats.org/officeDocument/2006/relationships/image" Target="../media/image331.png"/><Relationship Id="rId62" Type="http://schemas.openxmlformats.org/officeDocument/2006/relationships/image" Target="../media/image33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7.png"/><Relationship Id="rId15" Type="http://schemas.openxmlformats.org/officeDocument/2006/relationships/customXml" Target="../ink/ink316.xml"/><Relationship Id="rId23" Type="http://schemas.openxmlformats.org/officeDocument/2006/relationships/customXml" Target="../ink/ink320.xml"/><Relationship Id="rId28" Type="http://schemas.openxmlformats.org/officeDocument/2006/relationships/image" Target="../media/image318.png"/><Relationship Id="rId36" Type="http://schemas.openxmlformats.org/officeDocument/2006/relationships/image" Target="../media/image322.png"/><Relationship Id="rId49" Type="http://schemas.openxmlformats.org/officeDocument/2006/relationships/customXml" Target="../ink/ink333.xml"/><Relationship Id="rId57" Type="http://schemas.openxmlformats.org/officeDocument/2006/relationships/customXml" Target="../ink/ink337.xml"/><Relationship Id="rId10" Type="http://schemas.openxmlformats.org/officeDocument/2006/relationships/image" Target="../media/image309.png"/><Relationship Id="rId31" Type="http://schemas.openxmlformats.org/officeDocument/2006/relationships/customXml" Target="../ink/ink324.xml"/><Relationship Id="rId44" Type="http://schemas.openxmlformats.org/officeDocument/2006/relationships/image" Target="../media/image326.png"/><Relationship Id="rId52" Type="http://schemas.openxmlformats.org/officeDocument/2006/relationships/image" Target="../media/image330.png"/><Relationship Id="rId60" Type="http://schemas.openxmlformats.org/officeDocument/2006/relationships/image" Target="../media/image334.png"/><Relationship Id="rId4" Type="http://schemas.openxmlformats.org/officeDocument/2006/relationships/image" Target="../media/image306.png"/><Relationship Id="rId9" Type="http://schemas.openxmlformats.org/officeDocument/2006/relationships/customXml" Target="../ink/ink3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340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6.png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customXml" Target="../ink/ink346.xml"/><Relationship Id="rId18" Type="http://schemas.openxmlformats.org/officeDocument/2006/relationships/image" Target="../media/image344.png"/><Relationship Id="rId26" Type="http://schemas.openxmlformats.org/officeDocument/2006/relationships/image" Target="../media/image348.png"/><Relationship Id="rId39" Type="http://schemas.openxmlformats.org/officeDocument/2006/relationships/customXml" Target="../ink/ink359.xml"/><Relationship Id="rId21" Type="http://schemas.openxmlformats.org/officeDocument/2006/relationships/customXml" Target="../ink/ink350.xml"/><Relationship Id="rId34" Type="http://schemas.openxmlformats.org/officeDocument/2006/relationships/image" Target="../media/image352.png"/><Relationship Id="rId42" Type="http://schemas.openxmlformats.org/officeDocument/2006/relationships/image" Target="../media/image356.png"/><Relationship Id="rId47" Type="http://schemas.openxmlformats.org/officeDocument/2006/relationships/customXml" Target="../ink/ink363.xml"/><Relationship Id="rId50" Type="http://schemas.openxmlformats.org/officeDocument/2006/relationships/image" Target="../media/image360.png"/><Relationship Id="rId7" Type="http://schemas.openxmlformats.org/officeDocument/2006/relationships/customXml" Target="../ink/ink343.xml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343.png"/><Relationship Id="rId29" Type="http://schemas.openxmlformats.org/officeDocument/2006/relationships/customXml" Target="../ink/ink354.xml"/><Relationship Id="rId11" Type="http://schemas.openxmlformats.org/officeDocument/2006/relationships/customXml" Target="../ink/ink345.xml"/><Relationship Id="rId24" Type="http://schemas.openxmlformats.org/officeDocument/2006/relationships/image" Target="../media/image347.png"/><Relationship Id="rId32" Type="http://schemas.openxmlformats.org/officeDocument/2006/relationships/image" Target="../media/image351.png"/><Relationship Id="rId37" Type="http://schemas.openxmlformats.org/officeDocument/2006/relationships/customXml" Target="../ink/ink358.xml"/><Relationship Id="rId40" Type="http://schemas.openxmlformats.org/officeDocument/2006/relationships/image" Target="../media/image355.png"/><Relationship Id="rId45" Type="http://schemas.openxmlformats.org/officeDocument/2006/relationships/customXml" Target="../ink/ink362.xml"/><Relationship Id="rId5" Type="http://schemas.openxmlformats.org/officeDocument/2006/relationships/customXml" Target="../ink/ink342.xml"/><Relationship Id="rId15" Type="http://schemas.openxmlformats.org/officeDocument/2006/relationships/customXml" Target="../ink/ink347.xml"/><Relationship Id="rId23" Type="http://schemas.openxmlformats.org/officeDocument/2006/relationships/customXml" Target="../ink/ink351.xml"/><Relationship Id="rId28" Type="http://schemas.openxmlformats.org/officeDocument/2006/relationships/image" Target="../media/image349.png"/><Relationship Id="rId36" Type="http://schemas.openxmlformats.org/officeDocument/2006/relationships/image" Target="../media/image353.png"/><Relationship Id="rId49" Type="http://schemas.openxmlformats.org/officeDocument/2006/relationships/customXml" Target="../ink/ink364.xml"/><Relationship Id="rId10" Type="http://schemas.openxmlformats.org/officeDocument/2006/relationships/image" Target="../media/image340.png"/><Relationship Id="rId19" Type="http://schemas.openxmlformats.org/officeDocument/2006/relationships/customXml" Target="../ink/ink349.xml"/><Relationship Id="rId31" Type="http://schemas.openxmlformats.org/officeDocument/2006/relationships/customXml" Target="../ink/ink355.xml"/><Relationship Id="rId44" Type="http://schemas.openxmlformats.org/officeDocument/2006/relationships/image" Target="../media/image357.png"/><Relationship Id="rId52" Type="http://schemas.openxmlformats.org/officeDocument/2006/relationships/image" Target="../media/image361.png"/><Relationship Id="rId4" Type="http://schemas.openxmlformats.org/officeDocument/2006/relationships/image" Target="../media/image337.png"/><Relationship Id="rId9" Type="http://schemas.openxmlformats.org/officeDocument/2006/relationships/customXml" Target="../ink/ink344.xml"/><Relationship Id="rId14" Type="http://schemas.openxmlformats.org/officeDocument/2006/relationships/image" Target="../media/image342.png"/><Relationship Id="rId22" Type="http://schemas.openxmlformats.org/officeDocument/2006/relationships/image" Target="../media/image346.png"/><Relationship Id="rId27" Type="http://schemas.openxmlformats.org/officeDocument/2006/relationships/customXml" Target="../ink/ink353.xml"/><Relationship Id="rId30" Type="http://schemas.openxmlformats.org/officeDocument/2006/relationships/image" Target="../media/image350.png"/><Relationship Id="rId35" Type="http://schemas.openxmlformats.org/officeDocument/2006/relationships/customXml" Target="../ink/ink357.xml"/><Relationship Id="rId43" Type="http://schemas.openxmlformats.org/officeDocument/2006/relationships/customXml" Target="../ink/ink361.xml"/><Relationship Id="rId48" Type="http://schemas.openxmlformats.org/officeDocument/2006/relationships/image" Target="../media/image359.png"/><Relationship Id="rId8" Type="http://schemas.openxmlformats.org/officeDocument/2006/relationships/image" Target="../media/image339.png"/><Relationship Id="rId51" Type="http://schemas.openxmlformats.org/officeDocument/2006/relationships/customXml" Target="../ink/ink365.xml"/><Relationship Id="rId3" Type="http://schemas.openxmlformats.org/officeDocument/2006/relationships/customXml" Target="../ink/ink341.xml"/><Relationship Id="rId12" Type="http://schemas.openxmlformats.org/officeDocument/2006/relationships/image" Target="../media/image341.png"/><Relationship Id="rId17" Type="http://schemas.openxmlformats.org/officeDocument/2006/relationships/customXml" Target="../ink/ink348.xml"/><Relationship Id="rId25" Type="http://schemas.openxmlformats.org/officeDocument/2006/relationships/customXml" Target="../ink/ink352.xml"/><Relationship Id="rId33" Type="http://schemas.openxmlformats.org/officeDocument/2006/relationships/customXml" Target="../ink/ink356.xml"/><Relationship Id="rId38" Type="http://schemas.openxmlformats.org/officeDocument/2006/relationships/image" Target="../media/image354.png"/><Relationship Id="rId46" Type="http://schemas.openxmlformats.org/officeDocument/2006/relationships/image" Target="../media/image358.png"/><Relationship Id="rId20" Type="http://schemas.openxmlformats.org/officeDocument/2006/relationships/image" Target="../media/image345.png"/><Relationship Id="rId41" Type="http://schemas.openxmlformats.org/officeDocument/2006/relationships/customXml" Target="../ink/ink36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customXml" Target="../ink/ink2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customXml" Target="../ink/ink371.xml"/><Relationship Id="rId18" Type="http://schemas.openxmlformats.org/officeDocument/2006/relationships/image" Target="../media/image369.png"/><Relationship Id="rId26" Type="http://schemas.openxmlformats.org/officeDocument/2006/relationships/image" Target="../media/image373.png"/><Relationship Id="rId39" Type="http://schemas.openxmlformats.org/officeDocument/2006/relationships/customXml" Target="../ink/ink384.xml"/><Relationship Id="rId21" Type="http://schemas.openxmlformats.org/officeDocument/2006/relationships/customXml" Target="../ink/ink375.xml"/><Relationship Id="rId34" Type="http://schemas.openxmlformats.org/officeDocument/2006/relationships/image" Target="../media/image377.png"/><Relationship Id="rId42" Type="http://schemas.openxmlformats.org/officeDocument/2006/relationships/image" Target="../media/image381.png"/><Relationship Id="rId47" Type="http://schemas.openxmlformats.org/officeDocument/2006/relationships/customXml" Target="../ink/ink388.xml"/><Relationship Id="rId50" Type="http://schemas.openxmlformats.org/officeDocument/2006/relationships/image" Target="../media/image385.png"/><Relationship Id="rId55" Type="http://schemas.openxmlformats.org/officeDocument/2006/relationships/customXml" Target="../ink/ink392.xml"/><Relationship Id="rId7" Type="http://schemas.openxmlformats.org/officeDocument/2006/relationships/customXml" Target="../ink/ink368.xml"/><Relationship Id="rId2" Type="http://schemas.openxmlformats.org/officeDocument/2006/relationships/notesSlide" Target="../notesSlides/notesSlide20.xml"/><Relationship Id="rId16" Type="http://schemas.openxmlformats.org/officeDocument/2006/relationships/image" Target="../media/image368.png"/><Relationship Id="rId29" Type="http://schemas.openxmlformats.org/officeDocument/2006/relationships/customXml" Target="../ink/ink379.xml"/><Relationship Id="rId11" Type="http://schemas.openxmlformats.org/officeDocument/2006/relationships/customXml" Target="../ink/ink370.xml"/><Relationship Id="rId24" Type="http://schemas.openxmlformats.org/officeDocument/2006/relationships/image" Target="../media/image372.png"/><Relationship Id="rId32" Type="http://schemas.openxmlformats.org/officeDocument/2006/relationships/image" Target="../media/image376.png"/><Relationship Id="rId37" Type="http://schemas.openxmlformats.org/officeDocument/2006/relationships/customXml" Target="../ink/ink383.xml"/><Relationship Id="rId40" Type="http://schemas.openxmlformats.org/officeDocument/2006/relationships/image" Target="../media/image380.png"/><Relationship Id="rId45" Type="http://schemas.openxmlformats.org/officeDocument/2006/relationships/customXml" Target="../ink/ink387.xml"/><Relationship Id="rId53" Type="http://schemas.openxmlformats.org/officeDocument/2006/relationships/customXml" Target="../ink/ink391.xml"/><Relationship Id="rId58" Type="http://schemas.openxmlformats.org/officeDocument/2006/relationships/image" Target="../media/image389.png"/><Relationship Id="rId5" Type="http://schemas.openxmlformats.org/officeDocument/2006/relationships/customXml" Target="../ink/ink367.xml"/><Relationship Id="rId61" Type="http://schemas.openxmlformats.org/officeDocument/2006/relationships/customXml" Target="../ink/ink395.xml"/><Relationship Id="rId19" Type="http://schemas.openxmlformats.org/officeDocument/2006/relationships/customXml" Target="../ink/ink374.xml"/><Relationship Id="rId14" Type="http://schemas.openxmlformats.org/officeDocument/2006/relationships/image" Target="../media/image367.png"/><Relationship Id="rId22" Type="http://schemas.openxmlformats.org/officeDocument/2006/relationships/image" Target="../media/image371.png"/><Relationship Id="rId27" Type="http://schemas.openxmlformats.org/officeDocument/2006/relationships/customXml" Target="../ink/ink378.xml"/><Relationship Id="rId30" Type="http://schemas.openxmlformats.org/officeDocument/2006/relationships/image" Target="../media/image375.png"/><Relationship Id="rId35" Type="http://schemas.openxmlformats.org/officeDocument/2006/relationships/customXml" Target="../ink/ink382.xml"/><Relationship Id="rId43" Type="http://schemas.openxmlformats.org/officeDocument/2006/relationships/customXml" Target="../ink/ink386.xml"/><Relationship Id="rId48" Type="http://schemas.openxmlformats.org/officeDocument/2006/relationships/image" Target="../media/image384.png"/><Relationship Id="rId56" Type="http://schemas.openxmlformats.org/officeDocument/2006/relationships/image" Target="../media/image388.png"/><Relationship Id="rId8" Type="http://schemas.openxmlformats.org/officeDocument/2006/relationships/image" Target="../media/image364.png"/><Relationship Id="rId51" Type="http://schemas.openxmlformats.org/officeDocument/2006/relationships/customXml" Target="../ink/ink390.xml"/><Relationship Id="rId3" Type="http://schemas.openxmlformats.org/officeDocument/2006/relationships/customXml" Target="../ink/ink366.xml"/><Relationship Id="rId12" Type="http://schemas.openxmlformats.org/officeDocument/2006/relationships/image" Target="../media/image366.png"/><Relationship Id="rId17" Type="http://schemas.openxmlformats.org/officeDocument/2006/relationships/customXml" Target="../ink/ink373.xml"/><Relationship Id="rId25" Type="http://schemas.openxmlformats.org/officeDocument/2006/relationships/customXml" Target="../ink/ink377.xml"/><Relationship Id="rId33" Type="http://schemas.openxmlformats.org/officeDocument/2006/relationships/customXml" Target="../ink/ink381.xml"/><Relationship Id="rId38" Type="http://schemas.openxmlformats.org/officeDocument/2006/relationships/image" Target="../media/image379.png"/><Relationship Id="rId46" Type="http://schemas.openxmlformats.org/officeDocument/2006/relationships/image" Target="../media/image383.png"/><Relationship Id="rId59" Type="http://schemas.openxmlformats.org/officeDocument/2006/relationships/customXml" Target="../ink/ink394.xml"/><Relationship Id="rId20" Type="http://schemas.openxmlformats.org/officeDocument/2006/relationships/image" Target="../media/image370.png"/><Relationship Id="rId41" Type="http://schemas.openxmlformats.org/officeDocument/2006/relationships/customXml" Target="../ink/ink385.xml"/><Relationship Id="rId54" Type="http://schemas.openxmlformats.org/officeDocument/2006/relationships/image" Target="../media/image387.png"/><Relationship Id="rId62" Type="http://schemas.openxmlformats.org/officeDocument/2006/relationships/image" Target="../media/image39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3.png"/><Relationship Id="rId15" Type="http://schemas.openxmlformats.org/officeDocument/2006/relationships/customXml" Target="../ink/ink372.xml"/><Relationship Id="rId23" Type="http://schemas.openxmlformats.org/officeDocument/2006/relationships/customXml" Target="../ink/ink376.xml"/><Relationship Id="rId28" Type="http://schemas.openxmlformats.org/officeDocument/2006/relationships/image" Target="../media/image374.png"/><Relationship Id="rId36" Type="http://schemas.openxmlformats.org/officeDocument/2006/relationships/image" Target="../media/image378.png"/><Relationship Id="rId49" Type="http://schemas.openxmlformats.org/officeDocument/2006/relationships/customXml" Target="../ink/ink389.xml"/><Relationship Id="rId57" Type="http://schemas.openxmlformats.org/officeDocument/2006/relationships/customXml" Target="../ink/ink393.xml"/><Relationship Id="rId10" Type="http://schemas.openxmlformats.org/officeDocument/2006/relationships/image" Target="../media/image365.png"/><Relationship Id="rId31" Type="http://schemas.openxmlformats.org/officeDocument/2006/relationships/customXml" Target="../ink/ink380.xml"/><Relationship Id="rId44" Type="http://schemas.openxmlformats.org/officeDocument/2006/relationships/image" Target="../media/image382.png"/><Relationship Id="rId52" Type="http://schemas.openxmlformats.org/officeDocument/2006/relationships/image" Target="../media/image386.png"/><Relationship Id="rId60" Type="http://schemas.openxmlformats.org/officeDocument/2006/relationships/image" Target="../media/image390.png"/><Relationship Id="rId4" Type="http://schemas.openxmlformats.org/officeDocument/2006/relationships/image" Target="../media/image362.png"/><Relationship Id="rId9" Type="http://schemas.openxmlformats.org/officeDocument/2006/relationships/customXml" Target="../ink/ink369.xml"/></Relationships>
</file>

<file path=ppt/slides/_rels/slide21.xml.rels><?xml version="1.0" encoding="UTF-8" standalone="yes"?>
<Relationships xmlns="http://schemas.openxmlformats.org/package/2006/relationships"><Relationship Id="rId26" Type="http://schemas.openxmlformats.org/officeDocument/2006/relationships/customXml" Target="../ink/ink408.xml"/><Relationship Id="rId21" Type="http://schemas.openxmlformats.org/officeDocument/2006/relationships/image" Target="../media/image399.png"/><Relationship Id="rId42" Type="http://schemas.openxmlformats.org/officeDocument/2006/relationships/customXml" Target="../ink/ink416.xml"/><Relationship Id="rId47" Type="http://schemas.openxmlformats.org/officeDocument/2006/relationships/image" Target="../media/image412.png"/><Relationship Id="rId63" Type="http://schemas.openxmlformats.org/officeDocument/2006/relationships/image" Target="../media/image420.png"/><Relationship Id="rId68" Type="http://schemas.openxmlformats.org/officeDocument/2006/relationships/customXml" Target="../ink/ink429.xml"/><Relationship Id="rId16" Type="http://schemas.openxmlformats.org/officeDocument/2006/relationships/customXml" Target="../ink/ink403.xml"/><Relationship Id="rId11" Type="http://schemas.openxmlformats.org/officeDocument/2006/relationships/customXml" Target="../ink/ink400.xml"/><Relationship Id="rId24" Type="http://schemas.openxmlformats.org/officeDocument/2006/relationships/customXml" Target="../ink/ink407.xml"/><Relationship Id="rId32" Type="http://schemas.openxmlformats.org/officeDocument/2006/relationships/customXml" Target="../ink/ink411.xml"/><Relationship Id="rId37" Type="http://schemas.openxmlformats.org/officeDocument/2006/relationships/image" Target="../media/image407.png"/><Relationship Id="rId40" Type="http://schemas.openxmlformats.org/officeDocument/2006/relationships/customXml" Target="../ink/ink415.xml"/><Relationship Id="rId45" Type="http://schemas.openxmlformats.org/officeDocument/2006/relationships/image" Target="../media/image411.png"/><Relationship Id="rId53" Type="http://schemas.openxmlformats.org/officeDocument/2006/relationships/image" Target="../media/image415.png"/><Relationship Id="rId58" Type="http://schemas.openxmlformats.org/officeDocument/2006/relationships/customXml" Target="../ink/ink424.xml"/><Relationship Id="rId66" Type="http://schemas.openxmlformats.org/officeDocument/2006/relationships/customXml" Target="../ink/ink428.xml"/><Relationship Id="rId74" Type="http://schemas.openxmlformats.org/officeDocument/2006/relationships/customXml" Target="../ink/ink432.xml"/><Relationship Id="rId79" Type="http://schemas.openxmlformats.org/officeDocument/2006/relationships/image" Target="../media/image428.png"/><Relationship Id="rId5" Type="http://schemas.openxmlformats.org/officeDocument/2006/relationships/customXml" Target="../ink/ink397.xml"/><Relationship Id="rId61" Type="http://schemas.openxmlformats.org/officeDocument/2006/relationships/image" Target="../media/image419.png"/><Relationship Id="rId19" Type="http://schemas.openxmlformats.org/officeDocument/2006/relationships/image" Target="../media/image398.png"/><Relationship Id="rId14" Type="http://schemas.openxmlformats.org/officeDocument/2006/relationships/customXml" Target="../ink/ink402.xml"/><Relationship Id="rId22" Type="http://schemas.openxmlformats.org/officeDocument/2006/relationships/customXml" Target="../ink/ink406.xml"/><Relationship Id="rId27" Type="http://schemas.openxmlformats.org/officeDocument/2006/relationships/image" Target="../media/image402.png"/><Relationship Id="rId30" Type="http://schemas.openxmlformats.org/officeDocument/2006/relationships/customXml" Target="../ink/ink410.xml"/><Relationship Id="rId35" Type="http://schemas.openxmlformats.org/officeDocument/2006/relationships/image" Target="../media/image406.png"/><Relationship Id="rId43" Type="http://schemas.openxmlformats.org/officeDocument/2006/relationships/image" Target="../media/image410.png"/><Relationship Id="rId48" Type="http://schemas.openxmlformats.org/officeDocument/2006/relationships/customXml" Target="../ink/ink419.xml"/><Relationship Id="rId56" Type="http://schemas.openxmlformats.org/officeDocument/2006/relationships/customXml" Target="../ink/ink423.xml"/><Relationship Id="rId64" Type="http://schemas.openxmlformats.org/officeDocument/2006/relationships/customXml" Target="../ink/ink427.xml"/><Relationship Id="rId69" Type="http://schemas.openxmlformats.org/officeDocument/2006/relationships/image" Target="../media/image423.png"/><Relationship Id="rId77" Type="http://schemas.openxmlformats.org/officeDocument/2006/relationships/image" Target="../media/image427.png"/><Relationship Id="rId8" Type="http://schemas.openxmlformats.org/officeDocument/2006/relationships/image" Target="../media/image394.png"/><Relationship Id="rId51" Type="http://schemas.openxmlformats.org/officeDocument/2006/relationships/image" Target="../media/image414.png"/><Relationship Id="rId72" Type="http://schemas.openxmlformats.org/officeDocument/2006/relationships/customXml" Target="../ink/ink431.xml"/><Relationship Id="rId3" Type="http://schemas.openxmlformats.org/officeDocument/2006/relationships/customXml" Target="../ink/ink396.xml"/><Relationship Id="rId12" Type="http://schemas.openxmlformats.org/officeDocument/2006/relationships/customXml" Target="../ink/ink401.xml"/><Relationship Id="rId17" Type="http://schemas.openxmlformats.org/officeDocument/2006/relationships/image" Target="../media/image397.png"/><Relationship Id="rId25" Type="http://schemas.openxmlformats.org/officeDocument/2006/relationships/image" Target="../media/image401.png"/><Relationship Id="rId33" Type="http://schemas.openxmlformats.org/officeDocument/2006/relationships/image" Target="../media/image405.png"/><Relationship Id="rId38" Type="http://schemas.openxmlformats.org/officeDocument/2006/relationships/customXml" Target="../ink/ink414.xml"/><Relationship Id="rId46" Type="http://schemas.openxmlformats.org/officeDocument/2006/relationships/customXml" Target="../ink/ink418.xml"/><Relationship Id="rId59" Type="http://schemas.openxmlformats.org/officeDocument/2006/relationships/image" Target="../media/image418.png"/><Relationship Id="rId67" Type="http://schemas.openxmlformats.org/officeDocument/2006/relationships/image" Target="../media/image422.png"/><Relationship Id="rId20" Type="http://schemas.openxmlformats.org/officeDocument/2006/relationships/customXml" Target="../ink/ink405.xml"/><Relationship Id="rId41" Type="http://schemas.openxmlformats.org/officeDocument/2006/relationships/image" Target="../media/image409.png"/><Relationship Id="rId54" Type="http://schemas.openxmlformats.org/officeDocument/2006/relationships/customXml" Target="../ink/ink422.xml"/><Relationship Id="rId62" Type="http://schemas.openxmlformats.org/officeDocument/2006/relationships/customXml" Target="../ink/ink426.xml"/><Relationship Id="rId70" Type="http://schemas.openxmlformats.org/officeDocument/2006/relationships/customXml" Target="../ink/ink430.xml"/><Relationship Id="rId75" Type="http://schemas.openxmlformats.org/officeDocument/2006/relationships/image" Target="../media/image42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93.png"/><Relationship Id="rId15" Type="http://schemas.openxmlformats.org/officeDocument/2006/relationships/image" Target="../media/image396.png"/><Relationship Id="rId23" Type="http://schemas.openxmlformats.org/officeDocument/2006/relationships/image" Target="../media/image400.png"/><Relationship Id="rId28" Type="http://schemas.openxmlformats.org/officeDocument/2006/relationships/customXml" Target="../ink/ink409.xml"/><Relationship Id="rId36" Type="http://schemas.openxmlformats.org/officeDocument/2006/relationships/customXml" Target="../ink/ink413.xml"/><Relationship Id="rId49" Type="http://schemas.openxmlformats.org/officeDocument/2006/relationships/image" Target="../media/image413.png"/><Relationship Id="rId57" Type="http://schemas.openxmlformats.org/officeDocument/2006/relationships/image" Target="../media/image417.png"/><Relationship Id="rId10" Type="http://schemas.openxmlformats.org/officeDocument/2006/relationships/image" Target="../media/image1.png"/><Relationship Id="rId31" Type="http://schemas.openxmlformats.org/officeDocument/2006/relationships/image" Target="../media/image404.png"/><Relationship Id="rId44" Type="http://schemas.openxmlformats.org/officeDocument/2006/relationships/customXml" Target="../ink/ink417.xml"/><Relationship Id="rId52" Type="http://schemas.openxmlformats.org/officeDocument/2006/relationships/customXml" Target="../ink/ink421.xml"/><Relationship Id="rId60" Type="http://schemas.openxmlformats.org/officeDocument/2006/relationships/customXml" Target="../ink/ink425.xml"/><Relationship Id="rId65" Type="http://schemas.openxmlformats.org/officeDocument/2006/relationships/image" Target="../media/image421.png"/><Relationship Id="rId73" Type="http://schemas.openxmlformats.org/officeDocument/2006/relationships/image" Target="../media/image425.png"/><Relationship Id="rId78" Type="http://schemas.openxmlformats.org/officeDocument/2006/relationships/customXml" Target="../ink/ink434.xml"/><Relationship Id="rId4" Type="http://schemas.openxmlformats.org/officeDocument/2006/relationships/image" Target="../media/image392.png"/><Relationship Id="rId9" Type="http://schemas.openxmlformats.org/officeDocument/2006/relationships/customXml" Target="../ink/ink399.xml"/><Relationship Id="rId13" Type="http://schemas.openxmlformats.org/officeDocument/2006/relationships/image" Target="../media/image395.png"/><Relationship Id="rId18" Type="http://schemas.openxmlformats.org/officeDocument/2006/relationships/customXml" Target="../ink/ink404.xml"/><Relationship Id="rId39" Type="http://schemas.openxmlformats.org/officeDocument/2006/relationships/image" Target="../media/image408.png"/><Relationship Id="rId34" Type="http://schemas.openxmlformats.org/officeDocument/2006/relationships/customXml" Target="../ink/ink412.xml"/><Relationship Id="rId50" Type="http://schemas.openxmlformats.org/officeDocument/2006/relationships/customXml" Target="../ink/ink420.xml"/><Relationship Id="rId55" Type="http://schemas.openxmlformats.org/officeDocument/2006/relationships/image" Target="../media/image416.png"/><Relationship Id="rId76" Type="http://schemas.openxmlformats.org/officeDocument/2006/relationships/customXml" Target="../ink/ink433.xml"/><Relationship Id="rId7" Type="http://schemas.openxmlformats.org/officeDocument/2006/relationships/customXml" Target="../ink/ink398.xml"/><Relationship Id="rId71" Type="http://schemas.openxmlformats.org/officeDocument/2006/relationships/image" Target="../media/image424.png"/><Relationship Id="rId2" Type="http://schemas.openxmlformats.org/officeDocument/2006/relationships/notesSlide" Target="../notesSlides/notesSlide21.xml"/><Relationship Id="rId29" Type="http://schemas.openxmlformats.org/officeDocument/2006/relationships/image" Target="../media/image40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1.png"/><Relationship Id="rId3" Type="http://schemas.openxmlformats.org/officeDocument/2006/relationships/customXml" Target="../ink/ink435.xml"/><Relationship Id="rId7" Type="http://schemas.openxmlformats.org/officeDocument/2006/relationships/customXml" Target="../ink/ink437.xml"/><Relationship Id="rId12" Type="http://schemas.openxmlformats.org/officeDocument/2006/relationships/image" Target="../media/image43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30.png"/><Relationship Id="rId11" Type="http://schemas.openxmlformats.org/officeDocument/2006/relationships/customXml" Target="../ink/ink439.xml"/><Relationship Id="rId5" Type="http://schemas.openxmlformats.org/officeDocument/2006/relationships/customXml" Target="../ink/ink436.xml"/><Relationship Id="rId10" Type="http://schemas.openxmlformats.org/officeDocument/2006/relationships/image" Target="../media/image432.png"/><Relationship Id="rId4" Type="http://schemas.openxmlformats.org/officeDocument/2006/relationships/image" Target="../media/image429.png"/><Relationship Id="rId9" Type="http://schemas.openxmlformats.org/officeDocument/2006/relationships/customXml" Target="../ink/ink438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6.png"/><Relationship Id="rId13" Type="http://schemas.openxmlformats.org/officeDocument/2006/relationships/customXml" Target="../ink/ink445.xml"/><Relationship Id="rId18" Type="http://schemas.openxmlformats.org/officeDocument/2006/relationships/image" Target="../media/image441.png"/><Relationship Id="rId26" Type="http://schemas.openxmlformats.org/officeDocument/2006/relationships/image" Target="../media/image445.png"/><Relationship Id="rId3" Type="http://schemas.openxmlformats.org/officeDocument/2006/relationships/customXml" Target="../ink/ink440.xml"/><Relationship Id="rId21" Type="http://schemas.openxmlformats.org/officeDocument/2006/relationships/customXml" Target="../ink/ink449.xml"/><Relationship Id="rId7" Type="http://schemas.openxmlformats.org/officeDocument/2006/relationships/customXml" Target="../ink/ink442.xml"/><Relationship Id="rId12" Type="http://schemas.openxmlformats.org/officeDocument/2006/relationships/image" Target="../media/image438.png"/><Relationship Id="rId17" Type="http://schemas.openxmlformats.org/officeDocument/2006/relationships/customXml" Target="../ink/ink447.xml"/><Relationship Id="rId25" Type="http://schemas.openxmlformats.org/officeDocument/2006/relationships/customXml" Target="../ink/ink451.xml"/><Relationship Id="rId2" Type="http://schemas.openxmlformats.org/officeDocument/2006/relationships/notesSlide" Target="../notesSlides/notesSlide23.xml"/><Relationship Id="rId16" Type="http://schemas.openxmlformats.org/officeDocument/2006/relationships/image" Target="../media/image440.png"/><Relationship Id="rId20" Type="http://schemas.openxmlformats.org/officeDocument/2006/relationships/image" Target="../media/image442.png"/><Relationship Id="rId29" Type="http://schemas.openxmlformats.org/officeDocument/2006/relationships/customXml" Target="../ink/ink45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35.png"/><Relationship Id="rId11" Type="http://schemas.openxmlformats.org/officeDocument/2006/relationships/customXml" Target="../ink/ink444.xml"/><Relationship Id="rId24" Type="http://schemas.openxmlformats.org/officeDocument/2006/relationships/image" Target="../media/image444.png"/><Relationship Id="rId5" Type="http://schemas.openxmlformats.org/officeDocument/2006/relationships/customXml" Target="../ink/ink441.xml"/><Relationship Id="rId15" Type="http://schemas.openxmlformats.org/officeDocument/2006/relationships/customXml" Target="../ink/ink446.xml"/><Relationship Id="rId23" Type="http://schemas.openxmlformats.org/officeDocument/2006/relationships/customXml" Target="../ink/ink450.xml"/><Relationship Id="rId28" Type="http://schemas.openxmlformats.org/officeDocument/2006/relationships/image" Target="../media/image446.png"/><Relationship Id="rId10" Type="http://schemas.openxmlformats.org/officeDocument/2006/relationships/image" Target="../media/image437.png"/><Relationship Id="rId19" Type="http://schemas.openxmlformats.org/officeDocument/2006/relationships/customXml" Target="../ink/ink448.xml"/><Relationship Id="rId4" Type="http://schemas.openxmlformats.org/officeDocument/2006/relationships/image" Target="../media/image434.png"/><Relationship Id="rId9" Type="http://schemas.openxmlformats.org/officeDocument/2006/relationships/customXml" Target="../ink/ink443.xml"/><Relationship Id="rId14" Type="http://schemas.openxmlformats.org/officeDocument/2006/relationships/image" Target="../media/image439.png"/><Relationship Id="rId22" Type="http://schemas.openxmlformats.org/officeDocument/2006/relationships/image" Target="../media/image443.png"/><Relationship Id="rId27" Type="http://schemas.openxmlformats.org/officeDocument/2006/relationships/customXml" Target="../ink/ink452.xml"/><Relationship Id="rId30" Type="http://schemas.openxmlformats.org/officeDocument/2006/relationships/image" Target="../media/image44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45.png"/><Relationship Id="rId21" Type="http://schemas.openxmlformats.org/officeDocument/2006/relationships/customXml" Target="../ink/ink463.xml"/><Relationship Id="rId42" Type="http://schemas.openxmlformats.org/officeDocument/2006/relationships/image" Target="../media/image465.png"/><Relationship Id="rId47" Type="http://schemas.openxmlformats.org/officeDocument/2006/relationships/customXml" Target="../ink/ink476.xml"/><Relationship Id="rId63" Type="http://schemas.openxmlformats.org/officeDocument/2006/relationships/customXml" Target="../ink/ink484.xml"/><Relationship Id="rId68" Type="http://schemas.openxmlformats.org/officeDocument/2006/relationships/image" Target="../media/image478.png"/><Relationship Id="rId84" Type="http://schemas.openxmlformats.org/officeDocument/2006/relationships/image" Target="../media/image486.png"/><Relationship Id="rId89" Type="http://schemas.openxmlformats.org/officeDocument/2006/relationships/customXml" Target="../ink/ink497.xml"/><Relationship Id="rId16" Type="http://schemas.openxmlformats.org/officeDocument/2006/relationships/image" Target="../media/image453.png"/><Relationship Id="rId11" Type="http://schemas.openxmlformats.org/officeDocument/2006/relationships/customXml" Target="../ink/ink458.xml"/><Relationship Id="rId32" Type="http://schemas.openxmlformats.org/officeDocument/2006/relationships/image" Target="../media/image460.png"/><Relationship Id="rId37" Type="http://schemas.openxmlformats.org/officeDocument/2006/relationships/customXml" Target="../ink/ink471.xml"/><Relationship Id="rId53" Type="http://schemas.openxmlformats.org/officeDocument/2006/relationships/customXml" Target="../ink/ink479.xml"/><Relationship Id="rId58" Type="http://schemas.openxmlformats.org/officeDocument/2006/relationships/image" Target="../media/image473.png"/><Relationship Id="rId74" Type="http://schemas.openxmlformats.org/officeDocument/2006/relationships/image" Target="../media/image481.png"/><Relationship Id="rId79" Type="http://schemas.openxmlformats.org/officeDocument/2006/relationships/customXml" Target="../ink/ink492.xml"/><Relationship Id="rId5" Type="http://schemas.openxmlformats.org/officeDocument/2006/relationships/customXml" Target="../ink/ink455.xml"/><Relationship Id="rId90" Type="http://schemas.openxmlformats.org/officeDocument/2006/relationships/image" Target="../media/image489.png"/><Relationship Id="rId22" Type="http://schemas.openxmlformats.org/officeDocument/2006/relationships/image" Target="../media/image456.png"/><Relationship Id="rId27" Type="http://schemas.openxmlformats.org/officeDocument/2006/relationships/customXml" Target="../ink/ink466.xml"/><Relationship Id="rId43" Type="http://schemas.openxmlformats.org/officeDocument/2006/relationships/customXml" Target="../ink/ink474.xml"/><Relationship Id="rId48" Type="http://schemas.openxmlformats.org/officeDocument/2006/relationships/image" Target="../media/image468.png"/><Relationship Id="rId64" Type="http://schemas.openxmlformats.org/officeDocument/2006/relationships/image" Target="../media/image476.png"/><Relationship Id="rId69" Type="http://schemas.openxmlformats.org/officeDocument/2006/relationships/customXml" Target="../ink/ink487.xml"/><Relationship Id="rId8" Type="http://schemas.openxmlformats.org/officeDocument/2006/relationships/image" Target="../media/image450.png"/><Relationship Id="rId51" Type="http://schemas.openxmlformats.org/officeDocument/2006/relationships/customXml" Target="../ink/ink478.xml"/><Relationship Id="rId72" Type="http://schemas.openxmlformats.org/officeDocument/2006/relationships/image" Target="../media/image480.png"/><Relationship Id="rId80" Type="http://schemas.openxmlformats.org/officeDocument/2006/relationships/image" Target="../media/image484.png"/><Relationship Id="rId85" Type="http://schemas.openxmlformats.org/officeDocument/2006/relationships/customXml" Target="../ink/ink495.xml"/><Relationship Id="rId93" Type="http://schemas.openxmlformats.org/officeDocument/2006/relationships/customXml" Target="../ink/ink499.xml"/><Relationship Id="rId3" Type="http://schemas.openxmlformats.org/officeDocument/2006/relationships/customXml" Target="../ink/ink454.xml"/><Relationship Id="rId12" Type="http://schemas.openxmlformats.org/officeDocument/2006/relationships/image" Target="../media/image233.png"/><Relationship Id="rId17" Type="http://schemas.openxmlformats.org/officeDocument/2006/relationships/customXml" Target="../ink/ink461.xml"/><Relationship Id="rId25" Type="http://schemas.openxmlformats.org/officeDocument/2006/relationships/customXml" Target="../ink/ink465.xml"/><Relationship Id="rId33" Type="http://schemas.openxmlformats.org/officeDocument/2006/relationships/customXml" Target="../ink/ink469.xml"/><Relationship Id="rId38" Type="http://schemas.openxmlformats.org/officeDocument/2006/relationships/image" Target="../media/image463.png"/><Relationship Id="rId46" Type="http://schemas.openxmlformats.org/officeDocument/2006/relationships/image" Target="../media/image467.png"/><Relationship Id="rId59" Type="http://schemas.openxmlformats.org/officeDocument/2006/relationships/customXml" Target="../ink/ink482.xml"/><Relationship Id="rId67" Type="http://schemas.openxmlformats.org/officeDocument/2006/relationships/customXml" Target="../ink/ink486.xml"/><Relationship Id="rId20" Type="http://schemas.openxmlformats.org/officeDocument/2006/relationships/image" Target="../media/image455.png"/><Relationship Id="rId41" Type="http://schemas.openxmlformats.org/officeDocument/2006/relationships/customXml" Target="../ink/ink473.xml"/><Relationship Id="rId54" Type="http://schemas.openxmlformats.org/officeDocument/2006/relationships/image" Target="../media/image471.png"/><Relationship Id="rId62" Type="http://schemas.openxmlformats.org/officeDocument/2006/relationships/image" Target="../media/image475.png"/><Relationship Id="rId70" Type="http://schemas.openxmlformats.org/officeDocument/2006/relationships/image" Target="../media/image479.png"/><Relationship Id="rId75" Type="http://schemas.openxmlformats.org/officeDocument/2006/relationships/customXml" Target="../ink/ink490.xml"/><Relationship Id="rId83" Type="http://schemas.openxmlformats.org/officeDocument/2006/relationships/customXml" Target="../ink/ink494.xml"/><Relationship Id="rId88" Type="http://schemas.openxmlformats.org/officeDocument/2006/relationships/image" Target="../media/image488.png"/><Relationship Id="rId91" Type="http://schemas.openxmlformats.org/officeDocument/2006/relationships/customXml" Target="../ink/ink49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49.png"/><Relationship Id="rId15" Type="http://schemas.openxmlformats.org/officeDocument/2006/relationships/customXml" Target="../ink/ink460.xml"/><Relationship Id="rId23" Type="http://schemas.openxmlformats.org/officeDocument/2006/relationships/customXml" Target="../ink/ink464.xml"/><Relationship Id="rId28" Type="http://schemas.openxmlformats.org/officeDocument/2006/relationships/image" Target="../media/image458.png"/><Relationship Id="rId36" Type="http://schemas.openxmlformats.org/officeDocument/2006/relationships/image" Target="../media/image462.png"/><Relationship Id="rId49" Type="http://schemas.openxmlformats.org/officeDocument/2006/relationships/customXml" Target="../ink/ink477.xml"/><Relationship Id="rId57" Type="http://schemas.openxmlformats.org/officeDocument/2006/relationships/customXml" Target="../ink/ink481.xml"/><Relationship Id="rId10" Type="http://schemas.openxmlformats.org/officeDocument/2006/relationships/image" Target="../media/image451.png"/><Relationship Id="rId31" Type="http://schemas.openxmlformats.org/officeDocument/2006/relationships/customXml" Target="../ink/ink468.xml"/><Relationship Id="rId44" Type="http://schemas.openxmlformats.org/officeDocument/2006/relationships/image" Target="../media/image466.png"/><Relationship Id="rId52" Type="http://schemas.openxmlformats.org/officeDocument/2006/relationships/image" Target="../media/image470.png"/><Relationship Id="rId60" Type="http://schemas.openxmlformats.org/officeDocument/2006/relationships/image" Target="../media/image474.png"/><Relationship Id="rId65" Type="http://schemas.openxmlformats.org/officeDocument/2006/relationships/customXml" Target="../ink/ink485.xml"/><Relationship Id="rId73" Type="http://schemas.openxmlformats.org/officeDocument/2006/relationships/customXml" Target="../ink/ink489.xml"/><Relationship Id="rId78" Type="http://schemas.openxmlformats.org/officeDocument/2006/relationships/image" Target="../media/image483.png"/><Relationship Id="rId81" Type="http://schemas.openxmlformats.org/officeDocument/2006/relationships/customXml" Target="../ink/ink493.xml"/><Relationship Id="rId86" Type="http://schemas.openxmlformats.org/officeDocument/2006/relationships/image" Target="../media/image487.png"/><Relationship Id="rId94" Type="http://schemas.openxmlformats.org/officeDocument/2006/relationships/image" Target="../media/image491.png"/><Relationship Id="rId4" Type="http://schemas.openxmlformats.org/officeDocument/2006/relationships/image" Target="../media/image448.png"/><Relationship Id="rId9" Type="http://schemas.openxmlformats.org/officeDocument/2006/relationships/customXml" Target="../ink/ink457.xml"/><Relationship Id="rId13" Type="http://schemas.openxmlformats.org/officeDocument/2006/relationships/customXml" Target="../ink/ink459.xml"/><Relationship Id="rId18" Type="http://schemas.openxmlformats.org/officeDocument/2006/relationships/image" Target="../media/image454.png"/><Relationship Id="rId39" Type="http://schemas.openxmlformats.org/officeDocument/2006/relationships/customXml" Target="../ink/ink472.xml"/><Relationship Id="rId34" Type="http://schemas.openxmlformats.org/officeDocument/2006/relationships/image" Target="../media/image461.png"/><Relationship Id="rId50" Type="http://schemas.openxmlformats.org/officeDocument/2006/relationships/image" Target="../media/image469.png"/><Relationship Id="rId55" Type="http://schemas.openxmlformats.org/officeDocument/2006/relationships/customXml" Target="../ink/ink480.xml"/><Relationship Id="rId76" Type="http://schemas.openxmlformats.org/officeDocument/2006/relationships/image" Target="../media/image482.png"/><Relationship Id="rId7" Type="http://schemas.openxmlformats.org/officeDocument/2006/relationships/customXml" Target="../ink/ink456.xml"/><Relationship Id="rId71" Type="http://schemas.openxmlformats.org/officeDocument/2006/relationships/customXml" Target="../ink/ink488.xml"/><Relationship Id="rId92" Type="http://schemas.openxmlformats.org/officeDocument/2006/relationships/image" Target="../media/image490.png"/><Relationship Id="rId2" Type="http://schemas.openxmlformats.org/officeDocument/2006/relationships/notesSlide" Target="../notesSlides/notesSlide25.xml"/><Relationship Id="rId29" Type="http://schemas.openxmlformats.org/officeDocument/2006/relationships/customXml" Target="../ink/ink467.xml"/><Relationship Id="rId24" Type="http://schemas.openxmlformats.org/officeDocument/2006/relationships/image" Target="../media/image457.png"/><Relationship Id="rId40" Type="http://schemas.openxmlformats.org/officeDocument/2006/relationships/image" Target="../media/image464.png"/><Relationship Id="rId45" Type="http://schemas.openxmlformats.org/officeDocument/2006/relationships/customXml" Target="../ink/ink475.xml"/><Relationship Id="rId66" Type="http://schemas.openxmlformats.org/officeDocument/2006/relationships/image" Target="../media/image477.png"/><Relationship Id="rId87" Type="http://schemas.openxmlformats.org/officeDocument/2006/relationships/customXml" Target="../ink/ink496.xml"/><Relationship Id="rId61" Type="http://schemas.openxmlformats.org/officeDocument/2006/relationships/customXml" Target="../ink/ink483.xml"/><Relationship Id="rId82" Type="http://schemas.openxmlformats.org/officeDocument/2006/relationships/image" Target="../media/image485.png"/><Relationship Id="rId19" Type="http://schemas.openxmlformats.org/officeDocument/2006/relationships/customXml" Target="../ink/ink462.xml"/><Relationship Id="rId14" Type="http://schemas.openxmlformats.org/officeDocument/2006/relationships/image" Target="../media/image452.png"/><Relationship Id="rId30" Type="http://schemas.openxmlformats.org/officeDocument/2006/relationships/image" Target="../media/image459.png"/><Relationship Id="rId35" Type="http://schemas.openxmlformats.org/officeDocument/2006/relationships/customXml" Target="../ink/ink470.xml"/><Relationship Id="rId56" Type="http://schemas.openxmlformats.org/officeDocument/2006/relationships/image" Target="../media/image472.png"/><Relationship Id="rId77" Type="http://schemas.openxmlformats.org/officeDocument/2006/relationships/customXml" Target="../ink/ink49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4.png"/><Relationship Id="rId3" Type="http://schemas.openxmlformats.org/officeDocument/2006/relationships/customXml" Target="../ink/ink500.xml"/><Relationship Id="rId7" Type="http://schemas.openxmlformats.org/officeDocument/2006/relationships/customXml" Target="../ink/ink502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93.png"/><Relationship Id="rId5" Type="http://schemas.openxmlformats.org/officeDocument/2006/relationships/customXml" Target="../ink/ink501.xml"/><Relationship Id="rId10" Type="http://schemas.openxmlformats.org/officeDocument/2006/relationships/image" Target="../media/image495.png"/><Relationship Id="rId4" Type="http://schemas.openxmlformats.org/officeDocument/2006/relationships/image" Target="../media/image492.png"/><Relationship Id="rId9" Type="http://schemas.openxmlformats.org/officeDocument/2006/relationships/customXml" Target="../ink/ink50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97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customXml" Target="../ink/ink8.xml"/><Relationship Id="rId18" Type="http://schemas.openxmlformats.org/officeDocument/2006/relationships/image" Target="../media/image9.png"/><Relationship Id="rId26" Type="http://schemas.openxmlformats.org/officeDocument/2006/relationships/image" Target="../media/image13.png"/><Relationship Id="rId39" Type="http://schemas.openxmlformats.org/officeDocument/2006/relationships/customXml" Target="../ink/ink21.xml"/><Relationship Id="rId21" Type="http://schemas.openxmlformats.org/officeDocument/2006/relationships/customXml" Target="../ink/ink12.xml"/><Relationship Id="rId34" Type="http://schemas.openxmlformats.org/officeDocument/2006/relationships/image" Target="../media/image17.png"/><Relationship Id="rId42" Type="http://schemas.openxmlformats.org/officeDocument/2006/relationships/image" Target="../media/image20.png"/><Relationship Id="rId47" Type="http://schemas.openxmlformats.org/officeDocument/2006/relationships/customXml" Target="../ink/ink25.xml"/><Relationship Id="rId50" Type="http://schemas.openxmlformats.org/officeDocument/2006/relationships/image" Target="../media/image24.png"/><Relationship Id="rId55" Type="http://schemas.openxmlformats.org/officeDocument/2006/relationships/customXml" Target="../ink/ink29.xml"/><Relationship Id="rId7" Type="http://schemas.openxmlformats.org/officeDocument/2006/relationships/customXml" Target="../ink/ink5.xml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8.png"/><Relationship Id="rId29" Type="http://schemas.openxmlformats.org/officeDocument/2006/relationships/customXml" Target="../ink/ink16.xml"/><Relationship Id="rId11" Type="http://schemas.openxmlformats.org/officeDocument/2006/relationships/customXml" Target="../ink/ink7.xml"/><Relationship Id="rId24" Type="http://schemas.openxmlformats.org/officeDocument/2006/relationships/image" Target="../media/image12.png"/><Relationship Id="rId32" Type="http://schemas.openxmlformats.org/officeDocument/2006/relationships/image" Target="../media/image16.png"/><Relationship Id="rId37" Type="http://schemas.openxmlformats.org/officeDocument/2006/relationships/customXml" Target="../ink/ink20.xml"/><Relationship Id="rId40" Type="http://schemas.openxmlformats.org/officeDocument/2006/relationships/image" Target="../media/image1.png"/><Relationship Id="rId45" Type="http://schemas.openxmlformats.org/officeDocument/2006/relationships/customXml" Target="../ink/ink24.xml"/><Relationship Id="rId53" Type="http://schemas.openxmlformats.org/officeDocument/2006/relationships/customXml" Target="../ink/ink28.xml"/><Relationship Id="rId58" Type="http://schemas.openxmlformats.org/officeDocument/2006/relationships/image" Target="../media/image28.png"/><Relationship Id="rId5" Type="http://schemas.openxmlformats.org/officeDocument/2006/relationships/customXml" Target="../ink/ink4.xml"/><Relationship Id="rId19" Type="http://schemas.openxmlformats.org/officeDocument/2006/relationships/customXml" Target="../ink/ink11.xml"/><Relationship Id="rId4" Type="http://schemas.openxmlformats.org/officeDocument/2006/relationships/image" Target="../media/image2.png"/><Relationship Id="rId9" Type="http://schemas.openxmlformats.org/officeDocument/2006/relationships/customXml" Target="../ink/ink6.xml"/><Relationship Id="rId14" Type="http://schemas.openxmlformats.org/officeDocument/2006/relationships/image" Target="../media/image7.png"/><Relationship Id="rId22" Type="http://schemas.openxmlformats.org/officeDocument/2006/relationships/image" Target="../media/image11.png"/><Relationship Id="rId27" Type="http://schemas.openxmlformats.org/officeDocument/2006/relationships/customXml" Target="../ink/ink15.xml"/><Relationship Id="rId30" Type="http://schemas.openxmlformats.org/officeDocument/2006/relationships/image" Target="../media/image15.png"/><Relationship Id="rId35" Type="http://schemas.openxmlformats.org/officeDocument/2006/relationships/customXml" Target="../ink/ink19.xml"/><Relationship Id="rId43" Type="http://schemas.openxmlformats.org/officeDocument/2006/relationships/customXml" Target="../ink/ink23.xml"/><Relationship Id="rId48" Type="http://schemas.openxmlformats.org/officeDocument/2006/relationships/image" Target="../media/image23.png"/><Relationship Id="rId56" Type="http://schemas.openxmlformats.org/officeDocument/2006/relationships/image" Target="../media/image27.png"/><Relationship Id="rId8" Type="http://schemas.openxmlformats.org/officeDocument/2006/relationships/image" Target="../media/image4.png"/><Relationship Id="rId51" Type="http://schemas.openxmlformats.org/officeDocument/2006/relationships/customXml" Target="../ink/ink27.xml"/><Relationship Id="rId3" Type="http://schemas.openxmlformats.org/officeDocument/2006/relationships/customXml" Target="../ink/ink3.xml"/><Relationship Id="rId12" Type="http://schemas.openxmlformats.org/officeDocument/2006/relationships/image" Target="../media/image6.png"/><Relationship Id="rId17" Type="http://schemas.openxmlformats.org/officeDocument/2006/relationships/customXml" Target="../ink/ink10.xml"/><Relationship Id="rId25" Type="http://schemas.openxmlformats.org/officeDocument/2006/relationships/customXml" Target="../ink/ink14.xml"/><Relationship Id="rId33" Type="http://schemas.openxmlformats.org/officeDocument/2006/relationships/customXml" Target="../ink/ink18.xml"/><Relationship Id="rId38" Type="http://schemas.openxmlformats.org/officeDocument/2006/relationships/image" Target="../media/image19.png"/><Relationship Id="rId46" Type="http://schemas.openxmlformats.org/officeDocument/2006/relationships/image" Target="../media/image22.png"/><Relationship Id="rId59" Type="http://schemas.openxmlformats.org/officeDocument/2006/relationships/customXml" Target="../ink/ink31.xml"/><Relationship Id="rId20" Type="http://schemas.openxmlformats.org/officeDocument/2006/relationships/image" Target="../media/image10.png"/><Relationship Id="rId41" Type="http://schemas.openxmlformats.org/officeDocument/2006/relationships/customXml" Target="../ink/ink22.xml"/><Relationship Id="rId54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15" Type="http://schemas.openxmlformats.org/officeDocument/2006/relationships/customXml" Target="../ink/ink9.xml"/><Relationship Id="rId23" Type="http://schemas.openxmlformats.org/officeDocument/2006/relationships/customXml" Target="../ink/ink13.xml"/><Relationship Id="rId28" Type="http://schemas.openxmlformats.org/officeDocument/2006/relationships/image" Target="../media/image14.png"/><Relationship Id="rId36" Type="http://schemas.openxmlformats.org/officeDocument/2006/relationships/image" Target="../media/image18.png"/><Relationship Id="rId49" Type="http://schemas.openxmlformats.org/officeDocument/2006/relationships/customXml" Target="../ink/ink26.xml"/><Relationship Id="rId57" Type="http://schemas.openxmlformats.org/officeDocument/2006/relationships/customXml" Target="../ink/ink30.xml"/><Relationship Id="rId10" Type="http://schemas.openxmlformats.org/officeDocument/2006/relationships/image" Target="../media/image5.png"/><Relationship Id="rId31" Type="http://schemas.openxmlformats.org/officeDocument/2006/relationships/customXml" Target="../ink/ink17.xml"/><Relationship Id="rId44" Type="http://schemas.openxmlformats.org/officeDocument/2006/relationships/image" Target="../media/image21.png"/><Relationship Id="rId52" Type="http://schemas.openxmlformats.org/officeDocument/2006/relationships/image" Target="../media/image25.png"/><Relationship Id="rId60" Type="http://schemas.openxmlformats.org/officeDocument/2006/relationships/image" Target="../media/image29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customXml" Target="../ink/ink37.xml"/><Relationship Id="rId18" Type="http://schemas.openxmlformats.org/officeDocument/2006/relationships/image" Target="../media/image37.png"/><Relationship Id="rId26" Type="http://schemas.openxmlformats.org/officeDocument/2006/relationships/image" Target="../media/image41.png"/><Relationship Id="rId3" Type="http://schemas.openxmlformats.org/officeDocument/2006/relationships/customXml" Target="../ink/ink32.xml"/><Relationship Id="rId21" Type="http://schemas.openxmlformats.org/officeDocument/2006/relationships/customXml" Target="../ink/ink41.xml"/><Relationship Id="rId34" Type="http://schemas.openxmlformats.org/officeDocument/2006/relationships/image" Target="../media/image1.png"/><Relationship Id="rId7" Type="http://schemas.openxmlformats.org/officeDocument/2006/relationships/customXml" Target="../ink/ink34.xml"/><Relationship Id="rId12" Type="http://schemas.openxmlformats.org/officeDocument/2006/relationships/image" Target="../media/image34.png"/><Relationship Id="rId17" Type="http://schemas.openxmlformats.org/officeDocument/2006/relationships/customXml" Target="../ink/ink39.xml"/><Relationship Id="rId25" Type="http://schemas.openxmlformats.org/officeDocument/2006/relationships/customXml" Target="../ink/ink43.xml"/><Relationship Id="rId33" Type="http://schemas.openxmlformats.org/officeDocument/2006/relationships/customXml" Target="../ink/ink47.xml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6.png"/><Relationship Id="rId20" Type="http://schemas.openxmlformats.org/officeDocument/2006/relationships/image" Target="../media/image38.png"/><Relationship Id="rId29" Type="http://schemas.openxmlformats.org/officeDocument/2006/relationships/customXml" Target="../ink/ink4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png"/><Relationship Id="rId11" Type="http://schemas.openxmlformats.org/officeDocument/2006/relationships/customXml" Target="../ink/ink36.xml"/><Relationship Id="rId24" Type="http://schemas.openxmlformats.org/officeDocument/2006/relationships/image" Target="../media/image40.png"/><Relationship Id="rId32" Type="http://schemas.openxmlformats.org/officeDocument/2006/relationships/image" Target="../media/image44.png"/><Relationship Id="rId5" Type="http://schemas.openxmlformats.org/officeDocument/2006/relationships/customXml" Target="../ink/ink33.xml"/><Relationship Id="rId15" Type="http://schemas.openxmlformats.org/officeDocument/2006/relationships/customXml" Target="../ink/ink38.xml"/><Relationship Id="rId23" Type="http://schemas.openxmlformats.org/officeDocument/2006/relationships/customXml" Target="../ink/ink42.xml"/><Relationship Id="rId28" Type="http://schemas.openxmlformats.org/officeDocument/2006/relationships/image" Target="../media/image42.png"/><Relationship Id="rId36" Type="http://schemas.openxmlformats.org/officeDocument/2006/relationships/image" Target="../media/image45.png"/><Relationship Id="rId10" Type="http://schemas.openxmlformats.org/officeDocument/2006/relationships/image" Target="../media/image33.png"/><Relationship Id="rId19" Type="http://schemas.openxmlformats.org/officeDocument/2006/relationships/customXml" Target="../ink/ink40.xml"/><Relationship Id="rId31" Type="http://schemas.openxmlformats.org/officeDocument/2006/relationships/customXml" Target="../ink/ink46.xml"/><Relationship Id="rId4" Type="http://schemas.openxmlformats.org/officeDocument/2006/relationships/image" Target="../media/image30.png"/><Relationship Id="rId9" Type="http://schemas.openxmlformats.org/officeDocument/2006/relationships/customXml" Target="../ink/ink35.xml"/><Relationship Id="rId14" Type="http://schemas.openxmlformats.org/officeDocument/2006/relationships/image" Target="../media/image35.png"/><Relationship Id="rId22" Type="http://schemas.openxmlformats.org/officeDocument/2006/relationships/image" Target="../media/image39.png"/><Relationship Id="rId27" Type="http://schemas.openxmlformats.org/officeDocument/2006/relationships/customXml" Target="../ink/ink44.xml"/><Relationship Id="rId30" Type="http://schemas.openxmlformats.org/officeDocument/2006/relationships/image" Target="../media/image43.png"/><Relationship Id="rId35" Type="http://schemas.openxmlformats.org/officeDocument/2006/relationships/customXml" Target="../ink/ink48.xml"/><Relationship Id="rId8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customXml" Target="../ink/ink54.xml"/><Relationship Id="rId18" Type="http://schemas.openxmlformats.org/officeDocument/2006/relationships/image" Target="../media/image53.png"/><Relationship Id="rId26" Type="http://schemas.openxmlformats.org/officeDocument/2006/relationships/image" Target="../media/image57.png"/><Relationship Id="rId39" Type="http://schemas.openxmlformats.org/officeDocument/2006/relationships/customXml" Target="../ink/ink67.xml"/><Relationship Id="rId21" Type="http://schemas.openxmlformats.org/officeDocument/2006/relationships/customXml" Target="../ink/ink58.xml"/><Relationship Id="rId34" Type="http://schemas.openxmlformats.org/officeDocument/2006/relationships/image" Target="../media/image61.png"/><Relationship Id="rId42" Type="http://schemas.openxmlformats.org/officeDocument/2006/relationships/image" Target="../media/image65.png"/><Relationship Id="rId47" Type="http://schemas.openxmlformats.org/officeDocument/2006/relationships/customXml" Target="../ink/ink71.xml"/><Relationship Id="rId50" Type="http://schemas.openxmlformats.org/officeDocument/2006/relationships/image" Target="../media/image69.png"/><Relationship Id="rId55" Type="http://schemas.openxmlformats.org/officeDocument/2006/relationships/customXml" Target="../ink/ink75.xml"/><Relationship Id="rId7" Type="http://schemas.openxmlformats.org/officeDocument/2006/relationships/customXml" Target="../ink/ink51.xml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52.png"/><Relationship Id="rId29" Type="http://schemas.openxmlformats.org/officeDocument/2006/relationships/customXml" Target="../ink/ink62.xml"/><Relationship Id="rId11" Type="http://schemas.openxmlformats.org/officeDocument/2006/relationships/customXml" Target="../ink/ink53.xml"/><Relationship Id="rId24" Type="http://schemas.openxmlformats.org/officeDocument/2006/relationships/image" Target="../media/image56.png"/><Relationship Id="rId32" Type="http://schemas.openxmlformats.org/officeDocument/2006/relationships/image" Target="../media/image60.png"/><Relationship Id="rId37" Type="http://schemas.openxmlformats.org/officeDocument/2006/relationships/customXml" Target="../ink/ink66.xml"/><Relationship Id="rId40" Type="http://schemas.openxmlformats.org/officeDocument/2006/relationships/image" Target="../media/image64.png"/><Relationship Id="rId45" Type="http://schemas.openxmlformats.org/officeDocument/2006/relationships/customXml" Target="../ink/ink70.xml"/><Relationship Id="rId53" Type="http://schemas.openxmlformats.org/officeDocument/2006/relationships/customXml" Target="../ink/ink74.xml"/><Relationship Id="rId58" Type="http://schemas.openxmlformats.org/officeDocument/2006/relationships/image" Target="../media/image73.png"/><Relationship Id="rId5" Type="http://schemas.openxmlformats.org/officeDocument/2006/relationships/customXml" Target="../ink/ink50.xml"/><Relationship Id="rId61" Type="http://schemas.openxmlformats.org/officeDocument/2006/relationships/customXml" Target="../ink/ink78.xml"/><Relationship Id="rId19" Type="http://schemas.openxmlformats.org/officeDocument/2006/relationships/customXml" Target="../ink/ink57.xml"/><Relationship Id="rId14" Type="http://schemas.openxmlformats.org/officeDocument/2006/relationships/image" Target="../media/image51.png"/><Relationship Id="rId22" Type="http://schemas.openxmlformats.org/officeDocument/2006/relationships/image" Target="../media/image55.png"/><Relationship Id="rId27" Type="http://schemas.openxmlformats.org/officeDocument/2006/relationships/customXml" Target="../ink/ink61.xml"/><Relationship Id="rId30" Type="http://schemas.openxmlformats.org/officeDocument/2006/relationships/image" Target="../media/image59.png"/><Relationship Id="rId35" Type="http://schemas.openxmlformats.org/officeDocument/2006/relationships/customXml" Target="../ink/ink65.xml"/><Relationship Id="rId43" Type="http://schemas.openxmlformats.org/officeDocument/2006/relationships/customXml" Target="../ink/ink69.xml"/><Relationship Id="rId48" Type="http://schemas.openxmlformats.org/officeDocument/2006/relationships/image" Target="../media/image68.png"/><Relationship Id="rId56" Type="http://schemas.openxmlformats.org/officeDocument/2006/relationships/image" Target="../media/image72.png"/><Relationship Id="rId8" Type="http://schemas.openxmlformats.org/officeDocument/2006/relationships/image" Target="../media/image48.png"/><Relationship Id="rId51" Type="http://schemas.openxmlformats.org/officeDocument/2006/relationships/customXml" Target="../ink/ink73.xml"/><Relationship Id="rId3" Type="http://schemas.openxmlformats.org/officeDocument/2006/relationships/customXml" Target="../ink/ink49.xml"/><Relationship Id="rId12" Type="http://schemas.openxmlformats.org/officeDocument/2006/relationships/image" Target="../media/image50.png"/><Relationship Id="rId17" Type="http://schemas.openxmlformats.org/officeDocument/2006/relationships/customXml" Target="../ink/ink56.xml"/><Relationship Id="rId25" Type="http://schemas.openxmlformats.org/officeDocument/2006/relationships/customXml" Target="../ink/ink60.xml"/><Relationship Id="rId33" Type="http://schemas.openxmlformats.org/officeDocument/2006/relationships/customXml" Target="../ink/ink64.xml"/><Relationship Id="rId38" Type="http://schemas.openxmlformats.org/officeDocument/2006/relationships/image" Target="../media/image63.png"/><Relationship Id="rId46" Type="http://schemas.openxmlformats.org/officeDocument/2006/relationships/image" Target="../media/image67.png"/><Relationship Id="rId59" Type="http://schemas.openxmlformats.org/officeDocument/2006/relationships/customXml" Target="../ink/ink77.xml"/><Relationship Id="rId20" Type="http://schemas.openxmlformats.org/officeDocument/2006/relationships/image" Target="../media/image54.png"/><Relationship Id="rId41" Type="http://schemas.openxmlformats.org/officeDocument/2006/relationships/customXml" Target="../ink/ink68.xml"/><Relationship Id="rId54" Type="http://schemas.openxmlformats.org/officeDocument/2006/relationships/image" Target="../media/image71.png"/><Relationship Id="rId62" Type="http://schemas.openxmlformats.org/officeDocument/2006/relationships/image" Target="../media/image7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7.png"/><Relationship Id="rId15" Type="http://schemas.openxmlformats.org/officeDocument/2006/relationships/customXml" Target="../ink/ink55.xml"/><Relationship Id="rId23" Type="http://schemas.openxmlformats.org/officeDocument/2006/relationships/customXml" Target="../ink/ink59.xml"/><Relationship Id="rId28" Type="http://schemas.openxmlformats.org/officeDocument/2006/relationships/image" Target="../media/image58.png"/><Relationship Id="rId36" Type="http://schemas.openxmlformats.org/officeDocument/2006/relationships/image" Target="../media/image62.png"/><Relationship Id="rId49" Type="http://schemas.openxmlformats.org/officeDocument/2006/relationships/customXml" Target="../ink/ink72.xml"/><Relationship Id="rId57" Type="http://schemas.openxmlformats.org/officeDocument/2006/relationships/customXml" Target="../ink/ink76.xml"/><Relationship Id="rId10" Type="http://schemas.openxmlformats.org/officeDocument/2006/relationships/image" Target="../media/image49.png"/><Relationship Id="rId31" Type="http://schemas.openxmlformats.org/officeDocument/2006/relationships/customXml" Target="../ink/ink63.xml"/><Relationship Id="rId44" Type="http://schemas.openxmlformats.org/officeDocument/2006/relationships/image" Target="../media/image66.png"/><Relationship Id="rId52" Type="http://schemas.openxmlformats.org/officeDocument/2006/relationships/image" Target="../media/image70.png"/><Relationship Id="rId60" Type="http://schemas.openxmlformats.org/officeDocument/2006/relationships/image" Target="../media/image74.png"/><Relationship Id="rId4" Type="http://schemas.openxmlformats.org/officeDocument/2006/relationships/image" Target="../media/image46.png"/><Relationship Id="rId9" Type="http://schemas.openxmlformats.org/officeDocument/2006/relationships/customXml" Target="../ink/ink5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13" Type="http://schemas.openxmlformats.org/officeDocument/2006/relationships/customXml" Target="../ink/ink84.xml"/><Relationship Id="rId18" Type="http://schemas.openxmlformats.org/officeDocument/2006/relationships/image" Target="../media/image83.png"/><Relationship Id="rId3" Type="http://schemas.openxmlformats.org/officeDocument/2006/relationships/customXml" Target="../ink/ink79.xml"/><Relationship Id="rId21" Type="http://schemas.openxmlformats.org/officeDocument/2006/relationships/customXml" Target="../ink/ink88.xml"/><Relationship Id="rId7" Type="http://schemas.openxmlformats.org/officeDocument/2006/relationships/customXml" Target="../ink/ink81.xml"/><Relationship Id="rId12" Type="http://schemas.openxmlformats.org/officeDocument/2006/relationships/image" Target="../media/image80.png"/><Relationship Id="rId17" Type="http://schemas.openxmlformats.org/officeDocument/2006/relationships/customXml" Target="../ink/ink86.xml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82.png"/><Relationship Id="rId20" Type="http://schemas.openxmlformats.org/officeDocument/2006/relationships/image" Target="../media/image8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7.png"/><Relationship Id="rId11" Type="http://schemas.openxmlformats.org/officeDocument/2006/relationships/customXml" Target="../ink/ink83.xml"/><Relationship Id="rId5" Type="http://schemas.openxmlformats.org/officeDocument/2006/relationships/customXml" Target="../ink/ink80.xml"/><Relationship Id="rId15" Type="http://schemas.openxmlformats.org/officeDocument/2006/relationships/customXml" Target="../ink/ink85.xml"/><Relationship Id="rId10" Type="http://schemas.openxmlformats.org/officeDocument/2006/relationships/image" Target="../media/image79.png"/><Relationship Id="rId19" Type="http://schemas.openxmlformats.org/officeDocument/2006/relationships/customXml" Target="../ink/ink87.xml"/><Relationship Id="rId4" Type="http://schemas.openxmlformats.org/officeDocument/2006/relationships/image" Target="../media/image76.png"/><Relationship Id="rId9" Type="http://schemas.openxmlformats.org/officeDocument/2006/relationships/customXml" Target="../ink/ink82.xml"/><Relationship Id="rId14" Type="http://schemas.openxmlformats.org/officeDocument/2006/relationships/image" Target="../media/image81.png"/><Relationship Id="rId22" Type="http://schemas.openxmlformats.org/officeDocument/2006/relationships/image" Target="../media/image85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customXml" Target="../ink/ink94.xml"/><Relationship Id="rId18" Type="http://schemas.openxmlformats.org/officeDocument/2006/relationships/image" Target="../media/image93.png"/><Relationship Id="rId26" Type="http://schemas.openxmlformats.org/officeDocument/2006/relationships/image" Target="../media/image97.png"/><Relationship Id="rId39" Type="http://schemas.openxmlformats.org/officeDocument/2006/relationships/customXml" Target="../ink/ink107.xml"/><Relationship Id="rId21" Type="http://schemas.openxmlformats.org/officeDocument/2006/relationships/customXml" Target="../ink/ink98.xml"/><Relationship Id="rId34" Type="http://schemas.openxmlformats.org/officeDocument/2006/relationships/image" Target="../media/image101.png"/><Relationship Id="rId42" Type="http://schemas.openxmlformats.org/officeDocument/2006/relationships/image" Target="../media/image105.png"/><Relationship Id="rId47" Type="http://schemas.openxmlformats.org/officeDocument/2006/relationships/customXml" Target="../ink/ink111.xml"/><Relationship Id="rId50" Type="http://schemas.openxmlformats.org/officeDocument/2006/relationships/image" Target="../media/image109.png"/><Relationship Id="rId7" Type="http://schemas.openxmlformats.org/officeDocument/2006/relationships/customXml" Target="../ink/ink91.xml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92.png"/><Relationship Id="rId29" Type="http://schemas.openxmlformats.org/officeDocument/2006/relationships/customXml" Target="../ink/ink102.xml"/><Relationship Id="rId11" Type="http://schemas.openxmlformats.org/officeDocument/2006/relationships/customXml" Target="../ink/ink93.xml"/><Relationship Id="rId24" Type="http://schemas.openxmlformats.org/officeDocument/2006/relationships/image" Target="../media/image96.png"/><Relationship Id="rId32" Type="http://schemas.openxmlformats.org/officeDocument/2006/relationships/image" Target="../media/image100.png"/><Relationship Id="rId37" Type="http://schemas.openxmlformats.org/officeDocument/2006/relationships/customXml" Target="../ink/ink106.xml"/><Relationship Id="rId40" Type="http://schemas.openxmlformats.org/officeDocument/2006/relationships/image" Target="../media/image104.png"/><Relationship Id="rId45" Type="http://schemas.openxmlformats.org/officeDocument/2006/relationships/customXml" Target="../ink/ink110.xml"/><Relationship Id="rId5" Type="http://schemas.openxmlformats.org/officeDocument/2006/relationships/customXml" Target="../ink/ink90.xml"/><Relationship Id="rId15" Type="http://schemas.openxmlformats.org/officeDocument/2006/relationships/customXml" Target="../ink/ink95.xml"/><Relationship Id="rId23" Type="http://schemas.openxmlformats.org/officeDocument/2006/relationships/customXml" Target="../ink/ink99.xml"/><Relationship Id="rId28" Type="http://schemas.openxmlformats.org/officeDocument/2006/relationships/image" Target="../media/image98.png"/><Relationship Id="rId36" Type="http://schemas.openxmlformats.org/officeDocument/2006/relationships/image" Target="../media/image102.png"/><Relationship Id="rId49" Type="http://schemas.openxmlformats.org/officeDocument/2006/relationships/customXml" Target="../ink/ink112.xml"/><Relationship Id="rId10" Type="http://schemas.openxmlformats.org/officeDocument/2006/relationships/image" Target="../media/image89.png"/><Relationship Id="rId19" Type="http://schemas.openxmlformats.org/officeDocument/2006/relationships/customXml" Target="../ink/ink97.xml"/><Relationship Id="rId31" Type="http://schemas.openxmlformats.org/officeDocument/2006/relationships/customXml" Target="../ink/ink103.xml"/><Relationship Id="rId44" Type="http://schemas.openxmlformats.org/officeDocument/2006/relationships/image" Target="../media/image106.png"/><Relationship Id="rId4" Type="http://schemas.openxmlformats.org/officeDocument/2006/relationships/image" Target="../media/image86.png"/><Relationship Id="rId9" Type="http://schemas.openxmlformats.org/officeDocument/2006/relationships/customXml" Target="../ink/ink92.xml"/><Relationship Id="rId14" Type="http://schemas.openxmlformats.org/officeDocument/2006/relationships/image" Target="../media/image91.png"/><Relationship Id="rId22" Type="http://schemas.openxmlformats.org/officeDocument/2006/relationships/image" Target="../media/image95.png"/><Relationship Id="rId27" Type="http://schemas.openxmlformats.org/officeDocument/2006/relationships/customXml" Target="../ink/ink101.xml"/><Relationship Id="rId30" Type="http://schemas.openxmlformats.org/officeDocument/2006/relationships/image" Target="../media/image99.png"/><Relationship Id="rId35" Type="http://schemas.openxmlformats.org/officeDocument/2006/relationships/customXml" Target="../ink/ink105.xml"/><Relationship Id="rId43" Type="http://schemas.openxmlformats.org/officeDocument/2006/relationships/customXml" Target="../ink/ink109.xml"/><Relationship Id="rId48" Type="http://schemas.openxmlformats.org/officeDocument/2006/relationships/image" Target="../media/image108.png"/><Relationship Id="rId8" Type="http://schemas.openxmlformats.org/officeDocument/2006/relationships/image" Target="../media/image88.png"/><Relationship Id="rId3" Type="http://schemas.openxmlformats.org/officeDocument/2006/relationships/customXml" Target="../ink/ink89.xml"/><Relationship Id="rId12" Type="http://schemas.openxmlformats.org/officeDocument/2006/relationships/image" Target="../media/image90.png"/><Relationship Id="rId17" Type="http://schemas.openxmlformats.org/officeDocument/2006/relationships/customXml" Target="../ink/ink96.xml"/><Relationship Id="rId25" Type="http://schemas.openxmlformats.org/officeDocument/2006/relationships/customXml" Target="../ink/ink100.xml"/><Relationship Id="rId33" Type="http://schemas.openxmlformats.org/officeDocument/2006/relationships/customXml" Target="../ink/ink104.xml"/><Relationship Id="rId38" Type="http://schemas.openxmlformats.org/officeDocument/2006/relationships/image" Target="../media/image103.png"/><Relationship Id="rId46" Type="http://schemas.openxmlformats.org/officeDocument/2006/relationships/image" Target="../media/image107.png"/><Relationship Id="rId20" Type="http://schemas.openxmlformats.org/officeDocument/2006/relationships/image" Target="../media/image94.png"/><Relationship Id="rId41" Type="http://schemas.openxmlformats.org/officeDocument/2006/relationships/customXml" Target="../ink/ink10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7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18.xml"/><Relationship Id="rId18" Type="http://schemas.openxmlformats.org/officeDocument/2006/relationships/image" Target="../media/image117.png"/><Relationship Id="rId26" Type="http://schemas.openxmlformats.org/officeDocument/2006/relationships/image" Target="../media/image120.png"/><Relationship Id="rId39" Type="http://schemas.openxmlformats.org/officeDocument/2006/relationships/customXml" Target="../ink/ink131.xml"/><Relationship Id="rId21" Type="http://schemas.openxmlformats.org/officeDocument/2006/relationships/customXml" Target="../ink/ink122.xml"/><Relationship Id="rId34" Type="http://schemas.openxmlformats.org/officeDocument/2006/relationships/image" Target="../media/image124.png"/><Relationship Id="rId42" Type="http://schemas.openxmlformats.org/officeDocument/2006/relationships/image" Target="../media/image128.png"/><Relationship Id="rId47" Type="http://schemas.openxmlformats.org/officeDocument/2006/relationships/customXml" Target="../ink/ink135.xml"/><Relationship Id="rId7" Type="http://schemas.openxmlformats.org/officeDocument/2006/relationships/customXml" Target="../ink/ink115.xml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116.png"/><Relationship Id="rId29" Type="http://schemas.openxmlformats.org/officeDocument/2006/relationships/customXml" Target="../ink/ink12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1.png"/><Relationship Id="rId11" Type="http://schemas.openxmlformats.org/officeDocument/2006/relationships/customXml" Target="../ink/ink117.xml"/><Relationship Id="rId24" Type="http://schemas.openxmlformats.org/officeDocument/2006/relationships/image" Target="../media/image1.png"/><Relationship Id="rId32" Type="http://schemas.openxmlformats.org/officeDocument/2006/relationships/image" Target="../media/image123.png"/><Relationship Id="rId37" Type="http://schemas.openxmlformats.org/officeDocument/2006/relationships/customXml" Target="../ink/ink130.xml"/><Relationship Id="rId40" Type="http://schemas.openxmlformats.org/officeDocument/2006/relationships/image" Target="../media/image127.png"/><Relationship Id="rId45" Type="http://schemas.openxmlformats.org/officeDocument/2006/relationships/customXml" Target="../ink/ink134.xml"/><Relationship Id="rId5" Type="http://schemas.openxmlformats.org/officeDocument/2006/relationships/customXml" Target="../ink/ink114.xml"/><Relationship Id="rId15" Type="http://schemas.openxmlformats.org/officeDocument/2006/relationships/customXml" Target="../ink/ink119.xml"/><Relationship Id="rId23" Type="http://schemas.openxmlformats.org/officeDocument/2006/relationships/customXml" Target="../ink/ink123.xml"/><Relationship Id="rId28" Type="http://schemas.openxmlformats.org/officeDocument/2006/relationships/image" Target="../media/image121.png"/><Relationship Id="rId36" Type="http://schemas.openxmlformats.org/officeDocument/2006/relationships/image" Target="../media/image125.png"/><Relationship Id="rId10" Type="http://schemas.openxmlformats.org/officeDocument/2006/relationships/image" Target="../media/image113.png"/><Relationship Id="rId19" Type="http://schemas.openxmlformats.org/officeDocument/2006/relationships/customXml" Target="../ink/ink121.xml"/><Relationship Id="rId31" Type="http://schemas.openxmlformats.org/officeDocument/2006/relationships/customXml" Target="../ink/ink127.xml"/><Relationship Id="rId44" Type="http://schemas.openxmlformats.org/officeDocument/2006/relationships/image" Target="../media/image129.png"/><Relationship Id="rId4" Type="http://schemas.openxmlformats.org/officeDocument/2006/relationships/image" Target="../media/image110.png"/><Relationship Id="rId9" Type="http://schemas.openxmlformats.org/officeDocument/2006/relationships/customXml" Target="../ink/ink116.xml"/><Relationship Id="rId14" Type="http://schemas.openxmlformats.org/officeDocument/2006/relationships/image" Target="../media/image115.png"/><Relationship Id="rId22" Type="http://schemas.openxmlformats.org/officeDocument/2006/relationships/image" Target="../media/image119.png"/><Relationship Id="rId27" Type="http://schemas.openxmlformats.org/officeDocument/2006/relationships/customXml" Target="../ink/ink125.xml"/><Relationship Id="rId30" Type="http://schemas.openxmlformats.org/officeDocument/2006/relationships/image" Target="../media/image122.png"/><Relationship Id="rId35" Type="http://schemas.openxmlformats.org/officeDocument/2006/relationships/customXml" Target="../ink/ink129.xml"/><Relationship Id="rId43" Type="http://schemas.openxmlformats.org/officeDocument/2006/relationships/customXml" Target="../ink/ink133.xml"/><Relationship Id="rId48" Type="http://schemas.openxmlformats.org/officeDocument/2006/relationships/image" Target="../media/image131.png"/><Relationship Id="rId8" Type="http://schemas.openxmlformats.org/officeDocument/2006/relationships/image" Target="../media/image112.png"/><Relationship Id="rId3" Type="http://schemas.openxmlformats.org/officeDocument/2006/relationships/customXml" Target="../ink/ink113.xml"/><Relationship Id="rId12" Type="http://schemas.openxmlformats.org/officeDocument/2006/relationships/image" Target="../media/image114.png"/><Relationship Id="rId17" Type="http://schemas.openxmlformats.org/officeDocument/2006/relationships/customXml" Target="../ink/ink120.xml"/><Relationship Id="rId25" Type="http://schemas.openxmlformats.org/officeDocument/2006/relationships/customXml" Target="../ink/ink124.xml"/><Relationship Id="rId33" Type="http://schemas.openxmlformats.org/officeDocument/2006/relationships/customXml" Target="../ink/ink128.xml"/><Relationship Id="rId38" Type="http://schemas.openxmlformats.org/officeDocument/2006/relationships/image" Target="../media/image126.png"/><Relationship Id="rId46" Type="http://schemas.openxmlformats.org/officeDocument/2006/relationships/image" Target="../media/image130.png"/><Relationship Id="rId20" Type="http://schemas.openxmlformats.org/officeDocument/2006/relationships/image" Target="../media/image118.png"/><Relationship Id="rId41" Type="http://schemas.openxmlformats.org/officeDocument/2006/relationships/customXml" Target="../ink/ink132.xml"/></Relationships>
</file>

<file path=ppt/slides/_rels/slide9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43.png"/><Relationship Id="rId21" Type="http://schemas.openxmlformats.org/officeDocument/2006/relationships/customXml" Target="../ink/ink145.xml"/><Relationship Id="rId42" Type="http://schemas.openxmlformats.org/officeDocument/2006/relationships/image" Target="../media/image151.png"/><Relationship Id="rId47" Type="http://schemas.openxmlformats.org/officeDocument/2006/relationships/customXml" Target="../ink/ink158.xml"/><Relationship Id="rId63" Type="http://schemas.openxmlformats.org/officeDocument/2006/relationships/customXml" Target="../ink/ink166.xml"/><Relationship Id="rId68" Type="http://schemas.openxmlformats.org/officeDocument/2006/relationships/image" Target="../media/image164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138.png"/><Relationship Id="rId29" Type="http://schemas.openxmlformats.org/officeDocument/2006/relationships/customXml" Target="../ink/ink149.xml"/><Relationship Id="rId11" Type="http://schemas.openxmlformats.org/officeDocument/2006/relationships/customXml" Target="../ink/ink140.xml"/><Relationship Id="rId24" Type="http://schemas.openxmlformats.org/officeDocument/2006/relationships/image" Target="../media/image142.png"/><Relationship Id="rId32" Type="http://schemas.openxmlformats.org/officeDocument/2006/relationships/image" Target="../media/image146.png"/><Relationship Id="rId37" Type="http://schemas.openxmlformats.org/officeDocument/2006/relationships/customXml" Target="../ink/ink153.xml"/><Relationship Id="rId40" Type="http://schemas.openxmlformats.org/officeDocument/2006/relationships/image" Target="../media/image150.png"/><Relationship Id="rId45" Type="http://schemas.openxmlformats.org/officeDocument/2006/relationships/customXml" Target="../ink/ink157.xml"/><Relationship Id="rId53" Type="http://schemas.openxmlformats.org/officeDocument/2006/relationships/customXml" Target="../ink/ink161.xml"/><Relationship Id="rId58" Type="http://schemas.openxmlformats.org/officeDocument/2006/relationships/image" Target="../media/image159.png"/><Relationship Id="rId66" Type="http://schemas.openxmlformats.org/officeDocument/2006/relationships/image" Target="../media/image163.png"/><Relationship Id="rId74" Type="http://schemas.openxmlformats.org/officeDocument/2006/relationships/image" Target="../media/image167.png"/><Relationship Id="rId5" Type="http://schemas.openxmlformats.org/officeDocument/2006/relationships/customXml" Target="../ink/ink137.xml"/><Relationship Id="rId61" Type="http://schemas.openxmlformats.org/officeDocument/2006/relationships/customXml" Target="../ink/ink165.xml"/><Relationship Id="rId19" Type="http://schemas.openxmlformats.org/officeDocument/2006/relationships/customXml" Target="../ink/ink144.xml"/><Relationship Id="rId14" Type="http://schemas.openxmlformats.org/officeDocument/2006/relationships/image" Target="../media/image137.png"/><Relationship Id="rId22" Type="http://schemas.openxmlformats.org/officeDocument/2006/relationships/image" Target="../media/image141.png"/><Relationship Id="rId27" Type="http://schemas.openxmlformats.org/officeDocument/2006/relationships/customXml" Target="../ink/ink148.xml"/><Relationship Id="rId30" Type="http://schemas.openxmlformats.org/officeDocument/2006/relationships/image" Target="../media/image145.png"/><Relationship Id="rId35" Type="http://schemas.openxmlformats.org/officeDocument/2006/relationships/customXml" Target="../ink/ink152.xml"/><Relationship Id="rId43" Type="http://schemas.openxmlformats.org/officeDocument/2006/relationships/customXml" Target="../ink/ink156.xml"/><Relationship Id="rId48" Type="http://schemas.openxmlformats.org/officeDocument/2006/relationships/image" Target="../media/image154.png"/><Relationship Id="rId56" Type="http://schemas.openxmlformats.org/officeDocument/2006/relationships/image" Target="../media/image158.png"/><Relationship Id="rId64" Type="http://schemas.openxmlformats.org/officeDocument/2006/relationships/image" Target="../media/image162.png"/><Relationship Id="rId69" Type="http://schemas.openxmlformats.org/officeDocument/2006/relationships/customXml" Target="../ink/ink169.xml"/><Relationship Id="rId8" Type="http://schemas.openxmlformats.org/officeDocument/2006/relationships/image" Target="../media/image134.png"/><Relationship Id="rId51" Type="http://schemas.openxmlformats.org/officeDocument/2006/relationships/customXml" Target="../ink/ink160.xml"/><Relationship Id="rId72" Type="http://schemas.openxmlformats.org/officeDocument/2006/relationships/image" Target="../media/image166.png"/><Relationship Id="rId3" Type="http://schemas.openxmlformats.org/officeDocument/2006/relationships/customXml" Target="../ink/ink136.xml"/><Relationship Id="rId12" Type="http://schemas.openxmlformats.org/officeDocument/2006/relationships/image" Target="../media/image136.png"/><Relationship Id="rId17" Type="http://schemas.openxmlformats.org/officeDocument/2006/relationships/customXml" Target="../ink/ink143.xml"/><Relationship Id="rId25" Type="http://schemas.openxmlformats.org/officeDocument/2006/relationships/customXml" Target="../ink/ink147.xml"/><Relationship Id="rId33" Type="http://schemas.openxmlformats.org/officeDocument/2006/relationships/customXml" Target="../ink/ink151.xml"/><Relationship Id="rId38" Type="http://schemas.openxmlformats.org/officeDocument/2006/relationships/image" Target="../media/image149.png"/><Relationship Id="rId46" Type="http://schemas.openxmlformats.org/officeDocument/2006/relationships/image" Target="../media/image153.png"/><Relationship Id="rId59" Type="http://schemas.openxmlformats.org/officeDocument/2006/relationships/customXml" Target="../ink/ink164.xml"/><Relationship Id="rId67" Type="http://schemas.openxmlformats.org/officeDocument/2006/relationships/customXml" Target="../ink/ink168.xml"/><Relationship Id="rId20" Type="http://schemas.openxmlformats.org/officeDocument/2006/relationships/image" Target="../media/image140.png"/><Relationship Id="rId41" Type="http://schemas.openxmlformats.org/officeDocument/2006/relationships/customXml" Target="../ink/ink155.xml"/><Relationship Id="rId54" Type="http://schemas.openxmlformats.org/officeDocument/2006/relationships/image" Target="../media/image157.png"/><Relationship Id="rId62" Type="http://schemas.openxmlformats.org/officeDocument/2006/relationships/image" Target="../media/image161.png"/><Relationship Id="rId70" Type="http://schemas.openxmlformats.org/officeDocument/2006/relationships/image" Target="../media/image16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3.png"/><Relationship Id="rId15" Type="http://schemas.openxmlformats.org/officeDocument/2006/relationships/customXml" Target="../ink/ink142.xml"/><Relationship Id="rId23" Type="http://schemas.openxmlformats.org/officeDocument/2006/relationships/customXml" Target="../ink/ink146.xml"/><Relationship Id="rId28" Type="http://schemas.openxmlformats.org/officeDocument/2006/relationships/image" Target="../media/image144.png"/><Relationship Id="rId36" Type="http://schemas.openxmlformats.org/officeDocument/2006/relationships/image" Target="../media/image148.png"/><Relationship Id="rId49" Type="http://schemas.openxmlformats.org/officeDocument/2006/relationships/customXml" Target="../ink/ink159.xml"/><Relationship Id="rId57" Type="http://schemas.openxmlformats.org/officeDocument/2006/relationships/customXml" Target="../ink/ink163.xml"/><Relationship Id="rId10" Type="http://schemas.openxmlformats.org/officeDocument/2006/relationships/image" Target="../media/image135.png"/><Relationship Id="rId31" Type="http://schemas.openxmlformats.org/officeDocument/2006/relationships/customXml" Target="../ink/ink150.xml"/><Relationship Id="rId44" Type="http://schemas.openxmlformats.org/officeDocument/2006/relationships/image" Target="../media/image152.png"/><Relationship Id="rId52" Type="http://schemas.openxmlformats.org/officeDocument/2006/relationships/image" Target="../media/image156.png"/><Relationship Id="rId60" Type="http://schemas.openxmlformats.org/officeDocument/2006/relationships/image" Target="../media/image160.png"/><Relationship Id="rId65" Type="http://schemas.openxmlformats.org/officeDocument/2006/relationships/customXml" Target="../ink/ink167.xml"/><Relationship Id="rId73" Type="http://schemas.openxmlformats.org/officeDocument/2006/relationships/customXml" Target="../ink/ink171.xml"/><Relationship Id="rId4" Type="http://schemas.openxmlformats.org/officeDocument/2006/relationships/image" Target="../media/image132.png"/><Relationship Id="rId9" Type="http://schemas.openxmlformats.org/officeDocument/2006/relationships/customXml" Target="../ink/ink139.xml"/><Relationship Id="rId13" Type="http://schemas.openxmlformats.org/officeDocument/2006/relationships/customXml" Target="../ink/ink141.xml"/><Relationship Id="rId18" Type="http://schemas.openxmlformats.org/officeDocument/2006/relationships/image" Target="../media/image139.png"/><Relationship Id="rId39" Type="http://schemas.openxmlformats.org/officeDocument/2006/relationships/customXml" Target="../ink/ink154.xml"/><Relationship Id="rId34" Type="http://schemas.openxmlformats.org/officeDocument/2006/relationships/image" Target="../media/image147.png"/><Relationship Id="rId50" Type="http://schemas.openxmlformats.org/officeDocument/2006/relationships/image" Target="../media/image155.png"/><Relationship Id="rId55" Type="http://schemas.openxmlformats.org/officeDocument/2006/relationships/customXml" Target="../ink/ink162.xml"/><Relationship Id="rId7" Type="http://schemas.openxmlformats.org/officeDocument/2006/relationships/customXml" Target="../ink/ink138.xml"/><Relationship Id="rId71" Type="http://schemas.openxmlformats.org/officeDocument/2006/relationships/customXml" Target="../ink/ink17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>
            <a:spLocks noGrp="1"/>
          </p:cNvSpPr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Problemas dia 3</a:t>
            </a:r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1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2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Subtask 1</a:t>
            </a:r>
            <a:endParaRPr/>
          </a:p>
        </p:txBody>
      </p:sp>
      <p:sp>
        <p:nvSpPr>
          <p:cNvPr id="122" name="Google Shape;122;p22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pt-BR"/>
              <a:t>N = 500, no máximo 501 instruções</a:t>
            </a:r>
            <a:br>
              <a:rPr lang="pt-BR"/>
            </a:br>
            <a:r>
              <a:rPr lang="pt-BR"/>
              <a:t>Ir para a direita 500 vezes e acende</a:t>
            </a:r>
            <a:br>
              <a:rPr lang="pt-BR"/>
            </a:br>
            <a:r>
              <a:rPr lang="pt-BR"/>
              <a:t>i 0 1 i+1 0 para 0 &lt;= i &lt; 500</a:t>
            </a:r>
            <a:br>
              <a:rPr lang="pt-BR"/>
            </a:br>
            <a:r>
              <a:rPr lang="pt-BR"/>
              <a:t>500 0 0</a:t>
            </a:r>
            <a:endParaRPr/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9B6A832D-2BCE-4788-9337-3D5D88839B9C}"/>
              </a:ext>
            </a:extLst>
          </p:cNvPr>
          <p:cNvGrpSpPr/>
          <p:nvPr/>
        </p:nvGrpSpPr>
        <p:grpSpPr>
          <a:xfrm>
            <a:off x="305072" y="1975225"/>
            <a:ext cx="182160" cy="1261800"/>
            <a:chOff x="305072" y="1975225"/>
            <a:chExt cx="182160" cy="1261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" name="Tinta 1">
                  <a:extLst>
                    <a:ext uri="{FF2B5EF4-FFF2-40B4-BE49-F238E27FC236}">
                      <a16:creationId xmlns:a16="http://schemas.microsoft.com/office/drawing/2014/main" id="{AC147777-34CA-4395-B479-A83CD52EA6E7}"/>
                    </a:ext>
                  </a:extLst>
                </p14:cNvPr>
                <p14:cNvContentPartPr/>
                <p14:nvPr/>
              </p14:nvContentPartPr>
              <p14:xfrm>
                <a:off x="404792" y="1982065"/>
                <a:ext cx="42120" cy="44640"/>
              </p14:xfrm>
            </p:contentPart>
          </mc:Choice>
          <mc:Fallback xmlns="">
            <p:pic>
              <p:nvPicPr>
                <p:cNvPr id="2" name="Tinta 1">
                  <a:extLst>
                    <a:ext uri="{FF2B5EF4-FFF2-40B4-BE49-F238E27FC236}">
                      <a16:creationId xmlns:a16="http://schemas.microsoft.com/office/drawing/2014/main" id="{AC147777-34CA-4395-B479-A83CD52EA6E7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96152" y="1973065"/>
                  <a:ext cx="5976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" name="Tinta 2">
                  <a:extLst>
                    <a:ext uri="{FF2B5EF4-FFF2-40B4-BE49-F238E27FC236}">
                      <a16:creationId xmlns:a16="http://schemas.microsoft.com/office/drawing/2014/main" id="{99A75989-3377-41AE-ADCD-AE926F879182}"/>
                    </a:ext>
                  </a:extLst>
                </p14:cNvPr>
                <p14:cNvContentPartPr/>
                <p14:nvPr/>
              </p14:nvContentPartPr>
              <p14:xfrm>
                <a:off x="305072" y="1975225"/>
                <a:ext cx="182160" cy="1261800"/>
              </p14:xfrm>
            </p:contentPart>
          </mc:Choice>
          <mc:Fallback xmlns="">
            <p:pic>
              <p:nvPicPr>
                <p:cNvPr id="3" name="Tinta 2">
                  <a:extLst>
                    <a:ext uri="{FF2B5EF4-FFF2-40B4-BE49-F238E27FC236}">
                      <a16:creationId xmlns:a16="http://schemas.microsoft.com/office/drawing/2014/main" id="{99A75989-3377-41AE-ADCD-AE926F879182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96432" y="1966585"/>
                  <a:ext cx="199800" cy="1279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" name="Agrupar 7">
            <a:extLst>
              <a:ext uri="{FF2B5EF4-FFF2-40B4-BE49-F238E27FC236}">
                <a16:creationId xmlns:a16="http://schemas.microsoft.com/office/drawing/2014/main" id="{06D25E64-8A95-42A0-B1D4-392A466FEF04}"/>
              </a:ext>
            </a:extLst>
          </p:cNvPr>
          <p:cNvGrpSpPr/>
          <p:nvPr/>
        </p:nvGrpSpPr>
        <p:grpSpPr>
          <a:xfrm>
            <a:off x="2755592" y="3583345"/>
            <a:ext cx="1216440" cy="380520"/>
            <a:chOff x="2755592" y="3583345"/>
            <a:chExt cx="1216440" cy="380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6" name="Tinta 5">
                  <a:extLst>
                    <a:ext uri="{FF2B5EF4-FFF2-40B4-BE49-F238E27FC236}">
                      <a16:creationId xmlns:a16="http://schemas.microsoft.com/office/drawing/2014/main" id="{344EED41-AC3B-4DFB-8D4A-39DC003259D3}"/>
                    </a:ext>
                  </a:extLst>
                </p14:cNvPr>
                <p14:cNvContentPartPr/>
                <p14:nvPr/>
              </p14:nvContentPartPr>
              <p14:xfrm>
                <a:off x="2755592" y="3690625"/>
                <a:ext cx="240840" cy="273240"/>
              </p14:xfrm>
            </p:contentPart>
          </mc:Choice>
          <mc:Fallback xmlns="">
            <p:pic>
              <p:nvPicPr>
                <p:cNvPr id="6" name="Tinta 5">
                  <a:extLst>
                    <a:ext uri="{FF2B5EF4-FFF2-40B4-BE49-F238E27FC236}">
                      <a16:creationId xmlns:a16="http://schemas.microsoft.com/office/drawing/2014/main" id="{344EED41-AC3B-4DFB-8D4A-39DC003259D3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746592" y="3681985"/>
                  <a:ext cx="25848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7" name="Tinta 6">
                  <a:extLst>
                    <a:ext uri="{FF2B5EF4-FFF2-40B4-BE49-F238E27FC236}">
                      <a16:creationId xmlns:a16="http://schemas.microsoft.com/office/drawing/2014/main" id="{AB714EA8-88B0-49F8-BAD8-DA0A975D12AE}"/>
                    </a:ext>
                  </a:extLst>
                </p14:cNvPr>
                <p14:cNvContentPartPr/>
                <p14:nvPr/>
              </p14:nvContentPartPr>
              <p14:xfrm>
                <a:off x="2983112" y="3583345"/>
                <a:ext cx="988920" cy="298440"/>
              </p14:xfrm>
            </p:contentPart>
          </mc:Choice>
          <mc:Fallback xmlns="">
            <p:pic>
              <p:nvPicPr>
                <p:cNvPr id="7" name="Tinta 6">
                  <a:extLst>
                    <a:ext uri="{FF2B5EF4-FFF2-40B4-BE49-F238E27FC236}">
                      <a16:creationId xmlns:a16="http://schemas.microsoft.com/office/drawing/2014/main" id="{AB714EA8-88B0-49F8-BAD8-DA0A975D12AE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974112" y="3574345"/>
                  <a:ext cx="1006560" cy="316080"/>
                </a:xfrm>
                <a:prstGeom prst="rect">
                  <a:avLst/>
                </a:prstGeom>
              </p:spPr>
            </p:pic>
          </mc:Fallback>
        </mc:AlternateContent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3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Subtask 2</a:t>
            </a:r>
            <a:endParaRPr/>
          </a:p>
        </p:txBody>
      </p:sp>
      <p:sp>
        <p:nvSpPr>
          <p:cNvPr id="128" name="Google Shape;128;p23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pt-BR"/>
              <a:t>N = 500, no máximo 265 instruções, posição 250 marcada com 1</a:t>
            </a:r>
            <a:br>
              <a:rPr lang="pt-BR"/>
            </a:br>
            <a:r>
              <a:rPr lang="pt-BR"/>
              <a:t>Ir para a direita 250 vezes, checa se a posição tem 1 ou 0, se tiver 1 vai para a direita e repete o processo e se tiver 0 acende.</a:t>
            </a:r>
            <a:br>
              <a:rPr lang="pt-BR"/>
            </a:br>
            <a:r>
              <a:rPr lang="pt-BR"/>
              <a:t>i 0 1 i+1 0 para 0 &lt;= i &lt; 250</a:t>
            </a:r>
            <a:br>
              <a:rPr lang="pt-BR"/>
            </a:br>
            <a:r>
              <a:rPr lang="pt-BR"/>
              <a:t>250 0 0</a:t>
            </a:r>
            <a:br>
              <a:rPr lang="pt-BR"/>
            </a:br>
            <a:r>
              <a:rPr lang="pt-BR"/>
              <a:t>250 1 1 0 0</a:t>
            </a:r>
            <a:endParaRPr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Tinta 1">
                <a:extLst>
                  <a:ext uri="{FF2B5EF4-FFF2-40B4-BE49-F238E27FC236}">
                    <a16:creationId xmlns:a16="http://schemas.microsoft.com/office/drawing/2014/main" id="{29805CE1-C5B4-4F97-8E05-B53F0EB7C208}"/>
                  </a:ext>
                </a:extLst>
              </p14:cNvPr>
              <p14:cNvContentPartPr/>
              <p14:nvPr/>
            </p14:nvContentPartPr>
            <p14:xfrm>
              <a:off x="2556872" y="1928065"/>
              <a:ext cx="1748880" cy="441720"/>
            </p14:xfrm>
          </p:contentPart>
        </mc:Choice>
        <mc:Fallback xmlns="">
          <p:pic>
            <p:nvPicPr>
              <p:cNvPr id="2" name="Tinta 1">
                <a:extLst>
                  <a:ext uri="{FF2B5EF4-FFF2-40B4-BE49-F238E27FC236}">
                    <a16:creationId xmlns:a16="http://schemas.microsoft.com/office/drawing/2014/main" id="{29805CE1-C5B4-4F97-8E05-B53F0EB7C20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48232" y="1919065"/>
                <a:ext cx="1766520" cy="459360"/>
              </a:xfrm>
              <a:prstGeom prst="rect">
                <a:avLst/>
              </a:prstGeom>
            </p:spPr>
          </p:pic>
        </mc:Fallback>
      </mc:AlternateContent>
      <p:grpSp>
        <p:nvGrpSpPr>
          <p:cNvPr id="5" name="Agrupar 4">
            <a:extLst>
              <a:ext uri="{FF2B5EF4-FFF2-40B4-BE49-F238E27FC236}">
                <a16:creationId xmlns:a16="http://schemas.microsoft.com/office/drawing/2014/main" id="{2D3D15A0-4342-40E9-BF16-846EA9424E91}"/>
              </a:ext>
            </a:extLst>
          </p:cNvPr>
          <p:cNvGrpSpPr/>
          <p:nvPr/>
        </p:nvGrpSpPr>
        <p:grpSpPr>
          <a:xfrm>
            <a:off x="4197032" y="1968385"/>
            <a:ext cx="3148560" cy="408600"/>
            <a:chOff x="4197032" y="1968385"/>
            <a:chExt cx="3148560" cy="408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" name="Tinta 2">
                  <a:extLst>
                    <a:ext uri="{FF2B5EF4-FFF2-40B4-BE49-F238E27FC236}">
                      <a16:creationId xmlns:a16="http://schemas.microsoft.com/office/drawing/2014/main" id="{1BCCF5C2-3E93-4BB7-88B1-1D10B7485749}"/>
                    </a:ext>
                  </a:extLst>
                </p14:cNvPr>
                <p14:cNvContentPartPr/>
                <p14:nvPr/>
              </p14:nvContentPartPr>
              <p14:xfrm>
                <a:off x="4197032" y="1968385"/>
                <a:ext cx="3148560" cy="408600"/>
              </p14:xfrm>
            </p:contentPart>
          </mc:Choice>
          <mc:Fallback xmlns="">
            <p:pic>
              <p:nvPicPr>
                <p:cNvPr id="3" name="Tinta 2">
                  <a:extLst>
                    <a:ext uri="{FF2B5EF4-FFF2-40B4-BE49-F238E27FC236}">
                      <a16:creationId xmlns:a16="http://schemas.microsoft.com/office/drawing/2014/main" id="{1BCCF5C2-3E93-4BB7-88B1-1D10B7485749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188392" y="1959385"/>
                  <a:ext cx="3166200" cy="42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4" name="Tinta 3">
                  <a:extLst>
                    <a:ext uri="{FF2B5EF4-FFF2-40B4-BE49-F238E27FC236}">
                      <a16:creationId xmlns:a16="http://schemas.microsoft.com/office/drawing/2014/main" id="{AB4E7036-5B97-4CED-A7C7-FDE91B0710E1}"/>
                    </a:ext>
                  </a:extLst>
                </p14:cNvPr>
                <p14:cNvContentPartPr/>
                <p14:nvPr/>
              </p14:nvContentPartPr>
              <p14:xfrm>
                <a:off x="4338152" y="2008705"/>
                <a:ext cx="106200" cy="34920"/>
              </p14:xfrm>
            </p:contentPart>
          </mc:Choice>
          <mc:Fallback xmlns="">
            <p:pic>
              <p:nvPicPr>
                <p:cNvPr id="4" name="Tinta 3">
                  <a:extLst>
                    <a:ext uri="{FF2B5EF4-FFF2-40B4-BE49-F238E27FC236}">
                      <a16:creationId xmlns:a16="http://schemas.microsoft.com/office/drawing/2014/main" id="{AB4E7036-5B97-4CED-A7C7-FDE91B0710E1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329152" y="2000065"/>
                  <a:ext cx="123840" cy="52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Tinta 5">
                <a:extLst>
                  <a:ext uri="{FF2B5EF4-FFF2-40B4-BE49-F238E27FC236}">
                    <a16:creationId xmlns:a16="http://schemas.microsoft.com/office/drawing/2014/main" id="{8FEBA7D8-98DC-4C35-BA27-70B2B6CAC978}"/>
                  </a:ext>
                </a:extLst>
              </p14:cNvPr>
              <p14:cNvContentPartPr/>
              <p14:nvPr/>
            </p14:nvContentPartPr>
            <p14:xfrm>
              <a:off x="2829752" y="3276985"/>
              <a:ext cx="2489400" cy="781200"/>
            </p14:xfrm>
          </p:contentPart>
        </mc:Choice>
        <mc:Fallback xmlns="">
          <p:pic>
            <p:nvPicPr>
              <p:cNvPr id="6" name="Tinta 5">
                <a:extLst>
                  <a:ext uri="{FF2B5EF4-FFF2-40B4-BE49-F238E27FC236}">
                    <a16:creationId xmlns:a16="http://schemas.microsoft.com/office/drawing/2014/main" id="{8FEBA7D8-98DC-4C35-BA27-70B2B6CAC978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820752" y="3267985"/>
                <a:ext cx="2507040" cy="79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" name="Tinta 6">
                <a:extLst>
                  <a:ext uri="{FF2B5EF4-FFF2-40B4-BE49-F238E27FC236}">
                    <a16:creationId xmlns:a16="http://schemas.microsoft.com/office/drawing/2014/main" id="{059D3D21-FAD8-438B-AF38-41FE8CF92CD3}"/>
                  </a:ext>
                </a:extLst>
              </p14:cNvPr>
              <p14:cNvContentPartPr/>
              <p14:nvPr/>
            </p14:nvContentPartPr>
            <p14:xfrm>
              <a:off x="4885352" y="4162585"/>
              <a:ext cx="155160" cy="320400"/>
            </p14:xfrm>
          </p:contentPart>
        </mc:Choice>
        <mc:Fallback xmlns="">
          <p:pic>
            <p:nvPicPr>
              <p:cNvPr id="7" name="Tinta 6">
                <a:extLst>
                  <a:ext uri="{FF2B5EF4-FFF2-40B4-BE49-F238E27FC236}">
                    <a16:creationId xmlns:a16="http://schemas.microsoft.com/office/drawing/2014/main" id="{059D3D21-FAD8-438B-AF38-41FE8CF92CD3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876712" y="4153945"/>
                <a:ext cx="172800" cy="33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8" name="Tinta 7">
                <a:extLst>
                  <a:ext uri="{FF2B5EF4-FFF2-40B4-BE49-F238E27FC236}">
                    <a16:creationId xmlns:a16="http://schemas.microsoft.com/office/drawing/2014/main" id="{06ECE2EC-566A-429B-AF61-54AC4657903F}"/>
                  </a:ext>
                </a:extLst>
              </p14:cNvPr>
              <p14:cNvContentPartPr/>
              <p14:nvPr/>
            </p14:nvContentPartPr>
            <p14:xfrm>
              <a:off x="5105672" y="3149905"/>
              <a:ext cx="2185560" cy="867960"/>
            </p14:xfrm>
          </p:contentPart>
        </mc:Choice>
        <mc:Fallback xmlns="">
          <p:pic>
            <p:nvPicPr>
              <p:cNvPr id="8" name="Tinta 7">
                <a:extLst>
                  <a:ext uri="{FF2B5EF4-FFF2-40B4-BE49-F238E27FC236}">
                    <a16:creationId xmlns:a16="http://schemas.microsoft.com/office/drawing/2014/main" id="{06ECE2EC-566A-429B-AF61-54AC4657903F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096672" y="3141265"/>
                <a:ext cx="2203200" cy="88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9" name="Tinta 8">
                <a:extLst>
                  <a:ext uri="{FF2B5EF4-FFF2-40B4-BE49-F238E27FC236}">
                    <a16:creationId xmlns:a16="http://schemas.microsoft.com/office/drawing/2014/main" id="{5B29A9FA-9ADA-46FE-ACB8-FC554A40E4D2}"/>
                  </a:ext>
                </a:extLst>
              </p14:cNvPr>
              <p14:cNvContentPartPr/>
              <p14:nvPr/>
            </p14:nvContentPartPr>
            <p14:xfrm>
              <a:off x="7044632" y="4010665"/>
              <a:ext cx="304200" cy="328680"/>
            </p14:xfrm>
          </p:contentPart>
        </mc:Choice>
        <mc:Fallback xmlns="">
          <p:pic>
            <p:nvPicPr>
              <p:cNvPr id="9" name="Tinta 8">
                <a:extLst>
                  <a:ext uri="{FF2B5EF4-FFF2-40B4-BE49-F238E27FC236}">
                    <a16:creationId xmlns:a16="http://schemas.microsoft.com/office/drawing/2014/main" id="{5B29A9FA-9ADA-46FE-ACB8-FC554A40E4D2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035992" y="4002025"/>
                <a:ext cx="321840" cy="3463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4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Subtask 3 e 4</a:t>
            </a:r>
            <a:endParaRPr/>
          </a:p>
        </p:txBody>
      </p:sp>
      <p:sp>
        <p:nvSpPr>
          <p:cNvPr id="134" name="Google Shape;134;p24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pt-BR"/>
              <a:t>N = 500 e 265 ou 100 instruções</a:t>
            </a:r>
            <a:br>
              <a:rPr lang="pt-BR"/>
            </a:br>
            <a:r>
              <a:rPr lang="pt-BR"/>
              <a:t>Ideias parecidas com subtask 4 sendo mais apertada</a:t>
            </a:r>
            <a:endParaRPr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Tinta 2">
                <a:extLst>
                  <a:ext uri="{FF2B5EF4-FFF2-40B4-BE49-F238E27FC236}">
                    <a16:creationId xmlns:a16="http://schemas.microsoft.com/office/drawing/2014/main" id="{FB2D95A5-3765-4BD4-81A4-3062B9297552}"/>
                  </a:ext>
                </a:extLst>
              </p14:cNvPr>
              <p14:cNvContentPartPr/>
              <p14:nvPr/>
            </p14:nvContentPartPr>
            <p14:xfrm>
              <a:off x="2016152" y="740425"/>
              <a:ext cx="421200" cy="689040"/>
            </p14:xfrm>
          </p:contentPart>
        </mc:Choice>
        <mc:Fallback xmlns="">
          <p:pic>
            <p:nvPicPr>
              <p:cNvPr id="3" name="Tinta 2">
                <a:extLst>
                  <a:ext uri="{FF2B5EF4-FFF2-40B4-BE49-F238E27FC236}">
                    <a16:creationId xmlns:a16="http://schemas.microsoft.com/office/drawing/2014/main" id="{FB2D95A5-3765-4BD4-81A4-3062B929755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07512" y="731785"/>
                <a:ext cx="438840" cy="7066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5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Subtask 4</a:t>
            </a:r>
            <a:endParaRPr/>
          </a:p>
        </p:txBody>
      </p:sp>
      <p:sp>
        <p:nvSpPr>
          <p:cNvPr id="140" name="Google Shape;140;p25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pt-BR"/>
              <a:t>1}Marca posição 0 com X + 25, 1 instrução</a:t>
            </a:r>
            <a:br>
              <a:rPr lang="pt-BR"/>
            </a:br>
            <a:r>
              <a:rPr lang="pt-BR"/>
              <a:t>2}volta enquanto lê 0 ou 1, 2 instruções</a:t>
            </a:r>
            <a:br>
              <a:rPr lang="pt-BR"/>
            </a:br>
            <a:r>
              <a:rPr lang="pt-BR"/>
              <a:t>3}se leu X+0,  vai para a direita até encontrar 0, volta uma casa e acende, 4 instruções</a:t>
            </a:r>
            <a:br>
              <a:rPr lang="pt-BR"/>
            </a:br>
            <a:r>
              <a:rPr lang="pt-BR"/>
              <a:t>4}caso contrário, leu X+i. Marca com X+i-1, vai para a direita até encontrar 0 e marca as 20 próximas posições com 1, volta para 2}. 25+20+1+4=50 instruções</a:t>
            </a:r>
            <a:br>
              <a:rPr lang="pt-BR"/>
            </a:br>
            <a:r>
              <a:rPr lang="pt-BR"/>
              <a:t>Total 56 instruções</a:t>
            </a:r>
            <a:endParaRPr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9" name="Tinta 18">
                <a:extLst>
                  <a:ext uri="{FF2B5EF4-FFF2-40B4-BE49-F238E27FC236}">
                    <a16:creationId xmlns:a16="http://schemas.microsoft.com/office/drawing/2014/main" id="{EF791284-59B7-443C-A653-76DE7CAA09F7}"/>
                  </a:ext>
                </a:extLst>
              </p14:cNvPr>
              <p14:cNvContentPartPr/>
              <p14:nvPr/>
            </p14:nvContentPartPr>
            <p14:xfrm>
              <a:off x="4611752" y="481225"/>
              <a:ext cx="258840" cy="379440"/>
            </p14:xfrm>
          </p:contentPart>
        </mc:Choice>
        <mc:Fallback xmlns="">
          <p:pic>
            <p:nvPicPr>
              <p:cNvPr id="19" name="Tinta 18">
                <a:extLst>
                  <a:ext uri="{FF2B5EF4-FFF2-40B4-BE49-F238E27FC236}">
                    <a16:creationId xmlns:a16="http://schemas.microsoft.com/office/drawing/2014/main" id="{EF791284-59B7-443C-A653-76DE7CAA09F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02752" y="472225"/>
                <a:ext cx="276480" cy="397080"/>
              </a:xfrm>
              <a:prstGeom prst="rect">
                <a:avLst/>
              </a:prstGeom>
            </p:spPr>
          </p:pic>
        </mc:Fallback>
      </mc:AlternateContent>
      <p:grpSp>
        <p:nvGrpSpPr>
          <p:cNvPr id="48" name="Agrupar 47">
            <a:extLst>
              <a:ext uri="{FF2B5EF4-FFF2-40B4-BE49-F238E27FC236}">
                <a16:creationId xmlns:a16="http://schemas.microsoft.com/office/drawing/2014/main" id="{3834C3DA-181E-44B0-9C90-0B3C4F45B85D}"/>
              </a:ext>
            </a:extLst>
          </p:cNvPr>
          <p:cNvGrpSpPr/>
          <p:nvPr/>
        </p:nvGrpSpPr>
        <p:grpSpPr>
          <a:xfrm>
            <a:off x="2961152" y="139945"/>
            <a:ext cx="5463360" cy="1888200"/>
            <a:chOff x="2961152" y="139945"/>
            <a:chExt cx="5463360" cy="1888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2" name="Tinta 1">
                  <a:extLst>
                    <a:ext uri="{FF2B5EF4-FFF2-40B4-BE49-F238E27FC236}">
                      <a16:creationId xmlns:a16="http://schemas.microsoft.com/office/drawing/2014/main" id="{68293766-5F4F-4191-80A1-0476D576CCD0}"/>
                    </a:ext>
                  </a:extLst>
                </p14:cNvPr>
                <p14:cNvContentPartPr/>
                <p14:nvPr/>
              </p14:nvContentPartPr>
              <p14:xfrm>
                <a:off x="3971312" y="526945"/>
                <a:ext cx="26640" cy="5760"/>
              </p14:xfrm>
            </p:contentPart>
          </mc:Choice>
          <mc:Fallback xmlns="">
            <p:pic>
              <p:nvPicPr>
                <p:cNvPr id="2" name="Tinta 1">
                  <a:extLst>
                    <a:ext uri="{FF2B5EF4-FFF2-40B4-BE49-F238E27FC236}">
                      <a16:creationId xmlns:a16="http://schemas.microsoft.com/office/drawing/2014/main" id="{68293766-5F4F-4191-80A1-0476D576CCD0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962672" y="517945"/>
                  <a:ext cx="4428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3" name="Tinta 2">
                  <a:extLst>
                    <a:ext uri="{FF2B5EF4-FFF2-40B4-BE49-F238E27FC236}">
                      <a16:creationId xmlns:a16="http://schemas.microsoft.com/office/drawing/2014/main" id="{3143707A-4F9D-468B-BC00-981041F90FDB}"/>
                    </a:ext>
                  </a:extLst>
                </p14:cNvPr>
                <p14:cNvContentPartPr/>
                <p14:nvPr/>
              </p14:nvContentPartPr>
              <p14:xfrm>
                <a:off x="3922352" y="540265"/>
                <a:ext cx="149760" cy="393480"/>
              </p14:xfrm>
            </p:contentPart>
          </mc:Choice>
          <mc:Fallback xmlns="">
            <p:pic>
              <p:nvPicPr>
                <p:cNvPr id="3" name="Tinta 2">
                  <a:extLst>
                    <a:ext uri="{FF2B5EF4-FFF2-40B4-BE49-F238E27FC236}">
                      <a16:creationId xmlns:a16="http://schemas.microsoft.com/office/drawing/2014/main" id="{3143707A-4F9D-468B-BC00-981041F90FDB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913352" y="531265"/>
                  <a:ext cx="167400" cy="41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4" name="Tinta 3">
                  <a:extLst>
                    <a:ext uri="{FF2B5EF4-FFF2-40B4-BE49-F238E27FC236}">
                      <a16:creationId xmlns:a16="http://schemas.microsoft.com/office/drawing/2014/main" id="{DA790544-400E-4A87-AE50-BD84C798D557}"/>
                    </a:ext>
                  </a:extLst>
                </p14:cNvPr>
                <p14:cNvContentPartPr/>
                <p14:nvPr/>
              </p14:nvContentPartPr>
              <p14:xfrm>
                <a:off x="3774032" y="204745"/>
                <a:ext cx="4650480" cy="1191600"/>
              </p14:xfrm>
            </p:contentPart>
          </mc:Choice>
          <mc:Fallback xmlns="">
            <p:pic>
              <p:nvPicPr>
                <p:cNvPr id="4" name="Tinta 3">
                  <a:extLst>
                    <a:ext uri="{FF2B5EF4-FFF2-40B4-BE49-F238E27FC236}">
                      <a16:creationId xmlns:a16="http://schemas.microsoft.com/office/drawing/2014/main" id="{DA790544-400E-4A87-AE50-BD84C798D557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765392" y="195745"/>
                  <a:ext cx="4668120" cy="12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5" name="Tinta 4">
                  <a:extLst>
                    <a:ext uri="{FF2B5EF4-FFF2-40B4-BE49-F238E27FC236}">
                      <a16:creationId xmlns:a16="http://schemas.microsoft.com/office/drawing/2014/main" id="{AE68C1B5-0100-4BE4-ABF0-4EA18DC7237D}"/>
                    </a:ext>
                  </a:extLst>
                </p14:cNvPr>
                <p14:cNvContentPartPr/>
                <p14:nvPr/>
              </p14:nvContentPartPr>
              <p14:xfrm>
                <a:off x="4310432" y="266665"/>
                <a:ext cx="147960" cy="579960"/>
              </p14:xfrm>
            </p:contentPart>
          </mc:Choice>
          <mc:Fallback xmlns="">
            <p:pic>
              <p:nvPicPr>
                <p:cNvPr id="5" name="Tinta 4">
                  <a:extLst>
                    <a:ext uri="{FF2B5EF4-FFF2-40B4-BE49-F238E27FC236}">
                      <a16:creationId xmlns:a16="http://schemas.microsoft.com/office/drawing/2014/main" id="{AE68C1B5-0100-4BE4-ABF0-4EA18DC7237D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301792" y="258025"/>
                  <a:ext cx="165600" cy="59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6" name="Tinta 5">
                  <a:extLst>
                    <a:ext uri="{FF2B5EF4-FFF2-40B4-BE49-F238E27FC236}">
                      <a16:creationId xmlns:a16="http://schemas.microsoft.com/office/drawing/2014/main" id="{695D3431-05E8-48C5-8619-90F64DBD25A2}"/>
                    </a:ext>
                  </a:extLst>
                </p14:cNvPr>
                <p14:cNvContentPartPr/>
                <p14:nvPr/>
              </p14:nvContentPartPr>
              <p14:xfrm>
                <a:off x="5072192" y="139945"/>
                <a:ext cx="201960" cy="947160"/>
              </p14:xfrm>
            </p:contentPart>
          </mc:Choice>
          <mc:Fallback xmlns="">
            <p:pic>
              <p:nvPicPr>
                <p:cNvPr id="6" name="Tinta 5">
                  <a:extLst>
                    <a:ext uri="{FF2B5EF4-FFF2-40B4-BE49-F238E27FC236}">
                      <a16:creationId xmlns:a16="http://schemas.microsoft.com/office/drawing/2014/main" id="{695D3431-05E8-48C5-8619-90F64DBD25A2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063192" y="130945"/>
                  <a:ext cx="219600" cy="9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7" name="Tinta 6">
                  <a:extLst>
                    <a:ext uri="{FF2B5EF4-FFF2-40B4-BE49-F238E27FC236}">
                      <a16:creationId xmlns:a16="http://schemas.microsoft.com/office/drawing/2014/main" id="{6E4200BC-C8F5-4E5C-AF75-74F686A47618}"/>
                    </a:ext>
                  </a:extLst>
                </p14:cNvPr>
                <p14:cNvContentPartPr/>
                <p14:nvPr/>
              </p14:nvContentPartPr>
              <p14:xfrm>
                <a:off x="5786432" y="300145"/>
                <a:ext cx="106920" cy="867240"/>
              </p14:xfrm>
            </p:contentPart>
          </mc:Choice>
          <mc:Fallback xmlns="">
            <p:pic>
              <p:nvPicPr>
                <p:cNvPr id="7" name="Tinta 6">
                  <a:extLst>
                    <a:ext uri="{FF2B5EF4-FFF2-40B4-BE49-F238E27FC236}">
                      <a16:creationId xmlns:a16="http://schemas.microsoft.com/office/drawing/2014/main" id="{6E4200BC-C8F5-4E5C-AF75-74F686A47618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777792" y="291145"/>
                  <a:ext cx="124560" cy="88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8" name="Tinta 7">
                  <a:extLst>
                    <a:ext uri="{FF2B5EF4-FFF2-40B4-BE49-F238E27FC236}">
                      <a16:creationId xmlns:a16="http://schemas.microsoft.com/office/drawing/2014/main" id="{88722C9C-2696-4C86-8421-C0541B40888C}"/>
                    </a:ext>
                  </a:extLst>
                </p14:cNvPr>
                <p14:cNvContentPartPr/>
                <p14:nvPr/>
              </p14:nvContentPartPr>
              <p14:xfrm>
                <a:off x="6280712" y="473665"/>
                <a:ext cx="193680" cy="694080"/>
              </p14:xfrm>
            </p:contentPart>
          </mc:Choice>
          <mc:Fallback xmlns="">
            <p:pic>
              <p:nvPicPr>
                <p:cNvPr id="8" name="Tinta 7">
                  <a:extLst>
                    <a:ext uri="{FF2B5EF4-FFF2-40B4-BE49-F238E27FC236}">
                      <a16:creationId xmlns:a16="http://schemas.microsoft.com/office/drawing/2014/main" id="{88722C9C-2696-4C86-8421-C0541B40888C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271712" y="464665"/>
                  <a:ext cx="211320" cy="71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5" name="Tinta 14">
                  <a:extLst>
                    <a:ext uri="{FF2B5EF4-FFF2-40B4-BE49-F238E27FC236}">
                      <a16:creationId xmlns:a16="http://schemas.microsoft.com/office/drawing/2014/main" id="{8AE8E544-01C1-42C8-AF26-C1E5A8974C76}"/>
                    </a:ext>
                  </a:extLst>
                </p14:cNvPr>
                <p14:cNvContentPartPr/>
                <p14:nvPr/>
              </p14:nvContentPartPr>
              <p14:xfrm>
                <a:off x="3997232" y="326785"/>
                <a:ext cx="160920" cy="187920"/>
              </p14:xfrm>
            </p:contentPart>
          </mc:Choice>
          <mc:Fallback xmlns="">
            <p:pic>
              <p:nvPicPr>
                <p:cNvPr id="15" name="Tinta 14">
                  <a:extLst>
                    <a:ext uri="{FF2B5EF4-FFF2-40B4-BE49-F238E27FC236}">
                      <a16:creationId xmlns:a16="http://schemas.microsoft.com/office/drawing/2014/main" id="{8AE8E544-01C1-42C8-AF26-C1E5A8974C76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988592" y="318145"/>
                  <a:ext cx="17856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7" name="Tinta 16">
                  <a:extLst>
                    <a:ext uri="{FF2B5EF4-FFF2-40B4-BE49-F238E27FC236}">
                      <a16:creationId xmlns:a16="http://schemas.microsoft.com/office/drawing/2014/main" id="{F4BC1300-EC20-443D-81C2-B5780DB741EE}"/>
                    </a:ext>
                  </a:extLst>
                </p14:cNvPr>
                <p14:cNvContentPartPr/>
                <p14:nvPr/>
              </p14:nvContentPartPr>
              <p14:xfrm>
                <a:off x="4611392" y="478345"/>
                <a:ext cx="268200" cy="336600"/>
              </p14:xfrm>
            </p:contentPart>
          </mc:Choice>
          <mc:Fallback xmlns="">
            <p:pic>
              <p:nvPicPr>
                <p:cNvPr id="17" name="Tinta 16">
                  <a:extLst>
                    <a:ext uri="{FF2B5EF4-FFF2-40B4-BE49-F238E27FC236}">
                      <a16:creationId xmlns:a16="http://schemas.microsoft.com/office/drawing/2014/main" id="{F4BC1300-EC20-443D-81C2-B5780DB741EE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602752" y="469345"/>
                  <a:ext cx="285840" cy="35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1" name="Tinta 20">
                  <a:extLst>
                    <a:ext uri="{FF2B5EF4-FFF2-40B4-BE49-F238E27FC236}">
                      <a16:creationId xmlns:a16="http://schemas.microsoft.com/office/drawing/2014/main" id="{4BC86DA0-12B0-438C-818C-87BB3829AA0B}"/>
                    </a:ext>
                  </a:extLst>
                </p14:cNvPr>
                <p14:cNvContentPartPr/>
                <p14:nvPr/>
              </p14:nvContentPartPr>
              <p14:xfrm>
                <a:off x="5405912" y="552865"/>
                <a:ext cx="169920" cy="344880"/>
              </p14:xfrm>
            </p:contentPart>
          </mc:Choice>
          <mc:Fallback xmlns="">
            <p:pic>
              <p:nvPicPr>
                <p:cNvPr id="21" name="Tinta 20">
                  <a:extLst>
                    <a:ext uri="{FF2B5EF4-FFF2-40B4-BE49-F238E27FC236}">
                      <a16:creationId xmlns:a16="http://schemas.microsoft.com/office/drawing/2014/main" id="{4BC86DA0-12B0-438C-818C-87BB3829AA0B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5397272" y="544225"/>
                  <a:ext cx="187560" cy="36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2" name="Tinta 21">
                  <a:extLst>
                    <a:ext uri="{FF2B5EF4-FFF2-40B4-BE49-F238E27FC236}">
                      <a16:creationId xmlns:a16="http://schemas.microsoft.com/office/drawing/2014/main" id="{C41DD0DB-D4B1-4F76-B5B0-7755779AA7EC}"/>
                    </a:ext>
                  </a:extLst>
                </p14:cNvPr>
                <p14:cNvContentPartPr/>
                <p14:nvPr/>
              </p14:nvContentPartPr>
              <p14:xfrm>
                <a:off x="5989472" y="570505"/>
                <a:ext cx="173160" cy="304920"/>
              </p14:xfrm>
            </p:contentPart>
          </mc:Choice>
          <mc:Fallback xmlns="">
            <p:pic>
              <p:nvPicPr>
                <p:cNvPr id="22" name="Tinta 21">
                  <a:extLst>
                    <a:ext uri="{FF2B5EF4-FFF2-40B4-BE49-F238E27FC236}">
                      <a16:creationId xmlns:a16="http://schemas.microsoft.com/office/drawing/2014/main" id="{C41DD0DB-D4B1-4F76-B5B0-7755779AA7EC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5980472" y="561865"/>
                  <a:ext cx="190800" cy="32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3" name="Tinta 22">
                  <a:extLst>
                    <a:ext uri="{FF2B5EF4-FFF2-40B4-BE49-F238E27FC236}">
                      <a16:creationId xmlns:a16="http://schemas.microsoft.com/office/drawing/2014/main" id="{78EF4CA8-0DF4-4ECE-B480-592E65A80AF0}"/>
                    </a:ext>
                  </a:extLst>
                </p14:cNvPr>
                <p14:cNvContentPartPr/>
                <p14:nvPr/>
              </p14:nvContentPartPr>
              <p14:xfrm>
                <a:off x="6593912" y="714865"/>
                <a:ext cx="85680" cy="173160"/>
              </p14:xfrm>
            </p:contentPart>
          </mc:Choice>
          <mc:Fallback xmlns="">
            <p:pic>
              <p:nvPicPr>
                <p:cNvPr id="23" name="Tinta 22">
                  <a:extLst>
                    <a:ext uri="{FF2B5EF4-FFF2-40B4-BE49-F238E27FC236}">
                      <a16:creationId xmlns:a16="http://schemas.microsoft.com/office/drawing/2014/main" id="{78EF4CA8-0DF4-4ECE-B480-592E65A80AF0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6585272" y="706225"/>
                  <a:ext cx="10332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9" name="Tinta 8">
                  <a:extLst>
                    <a:ext uri="{FF2B5EF4-FFF2-40B4-BE49-F238E27FC236}">
                      <a16:creationId xmlns:a16="http://schemas.microsoft.com/office/drawing/2014/main" id="{376F666D-9B9A-418C-BCA7-09058EA09797}"/>
                    </a:ext>
                  </a:extLst>
                </p14:cNvPr>
                <p14:cNvContentPartPr/>
                <p14:nvPr/>
              </p14:nvContentPartPr>
              <p14:xfrm>
                <a:off x="7003592" y="566905"/>
                <a:ext cx="132480" cy="749520"/>
              </p14:xfrm>
            </p:contentPart>
          </mc:Choice>
          <mc:Fallback xmlns="">
            <p:pic>
              <p:nvPicPr>
                <p:cNvPr id="9" name="Tinta 8">
                  <a:extLst>
                    <a:ext uri="{FF2B5EF4-FFF2-40B4-BE49-F238E27FC236}">
                      <a16:creationId xmlns:a16="http://schemas.microsoft.com/office/drawing/2014/main" id="{376F666D-9B9A-418C-BCA7-09058EA09797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6994592" y="558265"/>
                  <a:ext cx="150120" cy="76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0" name="Tinta 9">
                  <a:extLst>
                    <a:ext uri="{FF2B5EF4-FFF2-40B4-BE49-F238E27FC236}">
                      <a16:creationId xmlns:a16="http://schemas.microsoft.com/office/drawing/2014/main" id="{6726CE1B-820B-46B7-ABA6-FE1779B6FA01}"/>
                    </a:ext>
                  </a:extLst>
                </p14:cNvPr>
                <p14:cNvContentPartPr/>
                <p14:nvPr/>
              </p14:nvContentPartPr>
              <p14:xfrm>
                <a:off x="7580672" y="587065"/>
                <a:ext cx="162360" cy="762840"/>
              </p14:xfrm>
            </p:contentPart>
          </mc:Choice>
          <mc:Fallback xmlns="">
            <p:pic>
              <p:nvPicPr>
                <p:cNvPr id="10" name="Tinta 9">
                  <a:extLst>
                    <a:ext uri="{FF2B5EF4-FFF2-40B4-BE49-F238E27FC236}">
                      <a16:creationId xmlns:a16="http://schemas.microsoft.com/office/drawing/2014/main" id="{6726CE1B-820B-46B7-ABA6-FE1779B6FA01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7571672" y="578425"/>
                  <a:ext cx="180000" cy="78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5" name="Tinta 24">
                  <a:extLst>
                    <a:ext uri="{FF2B5EF4-FFF2-40B4-BE49-F238E27FC236}">
                      <a16:creationId xmlns:a16="http://schemas.microsoft.com/office/drawing/2014/main" id="{190C38CE-FEBA-46AB-8804-919DAE5429A8}"/>
                    </a:ext>
                  </a:extLst>
                </p14:cNvPr>
                <p14:cNvContentPartPr/>
                <p14:nvPr/>
              </p14:nvContentPartPr>
              <p14:xfrm>
                <a:off x="7138592" y="786145"/>
                <a:ext cx="299520" cy="203400"/>
              </p14:xfrm>
            </p:contentPart>
          </mc:Choice>
          <mc:Fallback xmlns="">
            <p:pic>
              <p:nvPicPr>
                <p:cNvPr id="25" name="Tinta 24">
                  <a:extLst>
                    <a:ext uri="{FF2B5EF4-FFF2-40B4-BE49-F238E27FC236}">
                      <a16:creationId xmlns:a16="http://schemas.microsoft.com/office/drawing/2014/main" id="{190C38CE-FEBA-46AB-8804-919DAE5429A8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7129592" y="777145"/>
                  <a:ext cx="31716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7" name="Tinta 26">
                  <a:extLst>
                    <a:ext uri="{FF2B5EF4-FFF2-40B4-BE49-F238E27FC236}">
                      <a16:creationId xmlns:a16="http://schemas.microsoft.com/office/drawing/2014/main" id="{EB67A1E8-F808-49F2-84A4-D44B68C89154}"/>
                    </a:ext>
                  </a:extLst>
                </p14:cNvPr>
                <p14:cNvContentPartPr/>
                <p14:nvPr/>
              </p14:nvContentPartPr>
              <p14:xfrm>
                <a:off x="7254872" y="820345"/>
                <a:ext cx="114480" cy="125280"/>
              </p14:xfrm>
            </p:contentPart>
          </mc:Choice>
          <mc:Fallback xmlns="">
            <p:pic>
              <p:nvPicPr>
                <p:cNvPr id="27" name="Tinta 26">
                  <a:extLst>
                    <a:ext uri="{FF2B5EF4-FFF2-40B4-BE49-F238E27FC236}">
                      <a16:creationId xmlns:a16="http://schemas.microsoft.com/office/drawing/2014/main" id="{EB67A1E8-F808-49F2-84A4-D44B68C89154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7246232" y="811345"/>
                  <a:ext cx="13212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8" name="Tinta 27">
                  <a:extLst>
                    <a:ext uri="{FF2B5EF4-FFF2-40B4-BE49-F238E27FC236}">
                      <a16:creationId xmlns:a16="http://schemas.microsoft.com/office/drawing/2014/main" id="{ED6F7D16-1534-47AA-9C16-361B79D7D39E}"/>
                    </a:ext>
                  </a:extLst>
                </p14:cNvPr>
                <p14:cNvContentPartPr/>
                <p14:nvPr/>
              </p14:nvContentPartPr>
              <p14:xfrm>
                <a:off x="7815392" y="830785"/>
                <a:ext cx="199080" cy="224280"/>
              </p14:xfrm>
            </p:contentPart>
          </mc:Choice>
          <mc:Fallback xmlns="">
            <p:pic>
              <p:nvPicPr>
                <p:cNvPr id="28" name="Tinta 27">
                  <a:extLst>
                    <a:ext uri="{FF2B5EF4-FFF2-40B4-BE49-F238E27FC236}">
                      <a16:creationId xmlns:a16="http://schemas.microsoft.com/office/drawing/2014/main" id="{ED6F7D16-1534-47AA-9C16-361B79D7D39E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7806752" y="822145"/>
                  <a:ext cx="21672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30" name="Tinta 29">
                  <a:extLst>
                    <a:ext uri="{FF2B5EF4-FFF2-40B4-BE49-F238E27FC236}">
                      <a16:creationId xmlns:a16="http://schemas.microsoft.com/office/drawing/2014/main" id="{FB3DE9DC-B74F-4BAE-BFCD-BF4D8B6A7060}"/>
                    </a:ext>
                  </a:extLst>
                </p14:cNvPr>
                <p14:cNvContentPartPr/>
                <p14:nvPr/>
              </p14:nvContentPartPr>
              <p14:xfrm>
                <a:off x="2961152" y="1334785"/>
                <a:ext cx="109080" cy="279720"/>
              </p14:xfrm>
            </p:contentPart>
          </mc:Choice>
          <mc:Fallback xmlns="">
            <p:pic>
              <p:nvPicPr>
                <p:cNvPr id="30" name="Tinta 29">
                  <a:extLst>
                    <a:ext uri="{FF2B5EF4-FFF2-40B4-BE49-F238E27FC236}">
                      <a16:creationId xmlns:a16="http://schemas.microsoft.com/office/drawing/2014/main" id="{FB3DE9DC-B74F-4BAE-BFCD-BF4D8B6A7060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2952512" y="1325785"/>
                  <a:ext cx="12672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1" name="Tinta 30">
                  <a:extLst>
                    <a:ext uri="{FF2B5EF4-FFF2-40B4-BE49-F238E27FC236}">
                      <a16:creationId xmlns:a16="http://schemas.microsoft.com/office/drawing/2014/main" id="{B7A5F4CE-2D86-415C-BFB1-A4E9D9C05CA8}"/>
                    </a:ext>
                  </a:extLst>
                </p14:cNvPr>
                <p14:cNvContentPartPr/>
                <p14:nvPr/>
              </p14:nvContentPartPr>
              <p14:xfrm>
                <a:off x="3477032" y="1399585"/>
                <a:ext cx="139680" cy="181800"/>
              </p14:xfrm>
            </p:contentPart>
          </mc:Choice>
          <mc:Fallback xmlns="">
            <p:pic>
              <p:nvPicPr>
                <p:cNvPr id="31" name="Tinta 30">
                  <a:extLst>
                    <a:ext uri="{FF2B5EF4-FFF2-40B4-BE49-F238E27FC236}">
                      <a16:creationId xmlns:a16="http://schemas.microsoft.com/office/drawing/2014/main" id="{B7A5F4CE-2D86-415C-BFB1-A4E9D9C05CA8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3468032" y="1390585"/>
                  <a:ext cx="15732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2" name="Tinta 31">
                  <a:extLst>
                    <a:ext uri="{FF2B5EF4-FFF2-40B4-BE49-F238E27FC236}">
                      <a16:creationId xmlns:a16="http://schemas.microsoft.com/office/drawing/2014/main" id="{A35DE6A5-FDA1-4BF0-8B62-9CE258C2D98D}"/>
                    </a:ext>
                  </a:extLst>
                </p14:cNvPr>
                <p14:cNvContentPartPr/>
                <p14:nvPr/>
              </p14:nvContentPartPr>
              <p14:xfrm>
                <a:off x="3944312" y="1398505"/>
                <a:ext cx="136440" cy="95400"/>
              </p14:xfrm>
            </p:contentPart>
          </mc:Choice>
          <mc:Fallback xmlns="">
            <p:pic>
              <p:nvPicPr>
                <p:cNvPr id="32" name="Tinta 31">
                  <a:extLst>
                    <a:ext uri="{FF2B5EF4-FFF2-40B4-BE49-F238E27FC236}">
                      <a16:creationId xmlns:a16="http://schemas.microsoft.com/office/drawing/2014/main" id="{A35DE6A5-FDA1-4BF0-8B62-9CE258C2D98D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3935312" y="1389505"/>
                  <a:ext cx="15408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3" name="Tinta 32">
                  <a:extLst>
                    <a:ext uri="{FF2B5EF4-FFF2-40B4-BE49-F238E27FC236}">
                      <a16:creationId xmlns:a16="http://schemas.microsoft.com/office/drawing/2014/main" id="{BCE73401-BAF3-43DA-B559-3D2682761EAF}"/>
                    </a:ext>
                  </a:extLst>
                </p14:cNvPr>
                <p14:cNvContentPartPr/>
                <p14:nvPr/>
              </p14:nvContentPartPr>
              <p14:xfrm>
                <a:off x="4430672" y="1281865"/>
                <a:ext cx="781560" cy="455040"/>
              </p14:xfrm>
            </p:contentPart>
          </mc:Choice>
          <mc:Fallback xmlns="">
            <p:pic>
              <p:nvPicPr>
                <p:cNvPr id="33" name="Tinta 32">
                  <a:extLst>
                    <a:ext uri="{FF2B5EF4-FFF2-40B4-BE49-F238E27FC236}">
                      <a16:creationId xmlns:a16="http://schemas.microsoft.com/office/drawing/2014/main" id="{BCE73401-BAF3-43DA-B559-3D2682761EAF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4421672" y="1272865"/>
                  <a:ext cx="799200" cy="47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5" name="Tinta 34">
                  <a:extLst>
                    <a:ext uri="{FF2B5EF4-FFF2-40B4-BE49-F238E27FC236}">
                      <a16:creationId xmlns:a16="http://schemas.microsoft.com/office/drawing/2014/main" id="{92933078-D3F7-4C0B-BC23-BB8FCE5502EA}"/>
                    </a:ext>
                  </a:extLst>
                </p14:cNvPr>
                <p14:cNvContentPartPr/>
                <p14:nvPr/>
              </p14:nvContentPartPr>
              <p14:xfrm>
                <a:off x="5267312" y="1404985"/>
                <a:ext cx="252720" cy="235800"/>
              </p14:xfrm>
            </p:contentPart>
          </mc:Choice>
          <mc:Fallback xmlns="">
            <p:pic>
              <p:nvPicPr>
                <p:cNvPr id="35" name="Tinta 34">
                  <a:extLst>
                    <a:ext uri="{FF2B5EF4-FFF2-40B4-BE49-F238E27FC236}">
                      <a16:creationId xmlns:a16="http://schemas.microsoft.com/office/drawing/2014/main" id="{92933078-D3F7-4C0B-BC23-BB8FCE5502EA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5258312" y="1395985"/>
                  <a:ext cx="27036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6" name="Tinta 35">
                  <a:extLst>
                    <a:ext uri="{FF2B5EF4-FFF2-40B4-BE49-F238E27FC236}">
                      <a16:creationId xmlns:a16="http://schemas.microsoft.com/office/drawing/2014/main" id="{8C711EA5-A7B3-4F80-B962-6E9F995072B0}"/>
                    </a:ext>
                  </a:extLst>
                </p14:cNvPr>
                <p14:cNvContentPartPr/>
                <p14:nvPr/>
              </p14:nvContentPartPr>
              <p14:xfrm>
                <a:off x="5752952" y="1409665"/>
                <a:ext cx="147240" cy="244800"/>
              </p14:xfrm>
            </p:contentPart>
          </mc:Choice>
          <mc:Fallback xmlns="">
            <p:pic>
              <p:nvPicPr>
                <p:cNvPr id="36" name="Tinta 35">
                  <a:extLst>
                    <a:ext uri="{FF2B5EF4-FFF2-40B4-BE49-F238E27FC236}">
                      <a16:creationId xmlns:a16="http://schemas.microsoft.com/office/drawing/2014/main" id="{8C711EA5-A7B3-4F80-B962-6E9F995072B0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5743952" y="1400665"/>
                  <a:ext cx="16488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8" name="Tinta 37">
                  <a:extLst>
                    <a:ext uri="{FF2B5EF4-FFF2-40B4-BE49-F238E27FC236}">
                      <a16:creationId xmlns:a16="http://schemas.microsoft.com/office/drawing/2014/main" id="{AEF9C69C-672D-441F-8EF9-347E7996E3E1}"/>
                    </a:ext>
                  </a:extLst>
                </p14:cNvPr>
                <p14:cNvContentPartPr/>
                <p14:nvPr/>
              </p14:nvContentPartPr>
              <p14:xfrm>
                <a:off x="3156632" y="1048585"/>
                <a:ext cx="4239720" cy="482400"/>
              </p14:xfrm>
            </p:contentPart>
          </mc:Choice>
          <mc:Fallback xmlns="">
            <p:pic>
              <p:nvPicPr>
                <p:cNvPr id="38" name="Tinta 37">
                  <a:extLst>
                    <a:ext uri="{FF2B5EF4-FFF2-40B4-BE49-F238E27FC236}">
                      <a16:creationId xmlns:a16="http://schemas.microsoft.com/office/drawing/2014/main" id="{AEF9C69C-672D-441F-8EF9-347E7996E3E1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3147632" y="1039945"/>
                  <a:ext cx="4257360" cy="50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9" name="Tinta 38">
                  <a:extLst>
                    <a:ext uri="{FF2B5EF4-FFF2-40B4-BE49-F238E27FC236}">
                      <a16:creationId xmlns:a16="http://schemas.microsoft.com/office/drawing/2014/main" id="{356B8A09-30A7-4167-9A28-1589C49EF2CF}"/>
                    </a:ext>
                  </a:extLst>
                </p14:cNvPr>
                <p14:cNvContentPartPr/>
                <p14:nvPr/>
              </p14:nvContentPartPr>
              <p14:xfrm>
                <a:off x="7386992" y="1568065"/>
                <a:ext cx="277200" cy="240480"/>
              </p14:xfrm>
            </p:contentPart>
          </mc:Choice>
          <mc:Fallback xmlns="">
            <p:pic>
              <p:nvPicPr>
                <p:cNvPr id="39" name="Tinta 38">
                  <a:extLst>
                    <a:ext uri="{FF2B5EF4-FFF2-40B4-BE49-F238E27FC236}">
                      <a16:creationId xmlns:a16="http://schemas.microsoft.com/office/drawing/2014/main" id="{356B8A09-30A7-4167-9A28-1589C49EF2CF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7377992" y="1559425"/>
                  <a:ext cx="29484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40" name="Tinta 39">
                  <a:extLst>
                    <a:ext uri="{FF2B5EF4-FFF2-40B4-BE49-F238E27FC236}">
                      <a16:creationId xmlns:a16="http://schemas.microsoft.com/office/drawing/2014/main" id="{A8DF0E7E-D186-42BA-85D3-3819F063786E}"/>
                    </a:ext>
                  </a:extLst>
                </p14:cNvPr>
                <p14:cNvContentPartPr/>
                <p14:nvPr/>
              </p14:nvContentPartPr>
              <p14:xfrm>
                <a:off x="7105112" y="1802425"/>
                <a:ext cx="344160" cy="225720"/>
              </p14:xfrm>
            </p:contentPart>
          </mc:Choice>
          <mc:Fallback xmlns="">
            <p:pic>
              <p:nvPicPr>
                <p:cNvPr id="40" name="Tinta 39">
                  <a:extLst>
                    <a:ext uri="{FF2B5EF4-FFF2-40B4-BE49-F238E27FC236}">
                      <a16:creationId xmlns:a16="http://schemas.microsoft.com/office/drawing/2014/main" id="{A8DF0E7E-D186-42BA-85D3-3819F063786E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7096472" y="1793425"/>
                  <a:ext cx="36180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41" name="Tinta 40">
                  <a:extLst>
                    <a:ext uri="{FF2B5EF4-FFF2-40B4-BE49-F238E27FC236}">
                      <a16:creationId xmlns:a16="http://schemas.microsoft.com/office/drawing/2014/main" id="{9A627351-AEEF-4C36-A2F1-6AF25919815A}"/>
                    </a:ext>
                  </a:extLst>
                </p14:cNvPr>
                <p14:cNvContentPartPr/>
                <p14:nvPr/>
              </p14:nvContentPartPr>
              <p14:xfrm>
                <a:off x="7094672" y="1626025"/>
                <a:ext cx="94320" cy="168840"/>
              </p14:xfrm>
            </p:contentPart>
          </mc:Choice>
          <mc:Fallback xmlns="">
            <p:pic>
              <p:nvPicPr>
                <p:cNvPr id="41" name="Tinta 40">
                  <a:extLst>
                    <a:ext uri="{FF2B5EF4-FFF2-40B4-BE49-F238E27FC236}">
                      <a16:creationId xmlns:a16="http://schemas.microsoft.com/office/drawing/2014/main" id="{9A627351-AEEF-4C36-A2F1-6AF25919815A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7086032" y="1617025"/>
                  <a:ext cx="11196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3" name="Tinta 42">
                  <a:extLst>
                    <a:ext uri="{FF2B5EF4-FFF2-40B4-BE49-F238E27FC236}">
                      <a16:creationId xmlns:a16="http://schemas.microsoft.com/office/drawing/2014/main" id="{99291B0B-8E0F-4BA6-AB25-E169C0A01D3B}"/>
                    </a:ext>
                  </a:extLst>
                </p14:cNvPr>
                <p14:cNvContentPartPr/>
                <p14:nvPr/>
              </p14:nvContentPartPr>
              <p14:xfrm>
                <a:off x="6953192" y="1515505"/>
                <a:ext cx="382320" cy="239760"/>
              </p14:xfrm>
            </p:contentPart>
          </mc:Choice>
          <mc:Fallback xmlns="">
            <p:pic>
              <p:nvPicPr>
                <p:cNvPr id="43" name="Tinta 42">
                  <a:extLst>
                    <a:ext uri="{FF2B5EF4-FFF2-40B4-BE49-F238E27FC236}">
                      <a16:creationId xmlns:a16="http://schemas.microsoft.com/office/drawing/2014/main" id="{99291B0B-8E0F-4BA6-AB25-E169C0A01D3B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6944552" y="1506865"/>
                  <a:ext cx="39996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7" name="Tinta 46">
                  <a:extLst>
                    <a:ext uri="{FF2B5EF4-FFF2-40B4-BE49-F238E27FC236}">
                      <a16:creationId xmlns:a16="http://schemas.microsoft.com/office/drawing/2014/main" id="{429D833B-46F1-4F85-A271-DDB574F47B41}"/>
                    </a:ext>
                  </a:extLst>
                </p14:cNvPr>
                <p14:cNvContentPartPr/>
                <p14:nvPr/>
              </p14:nvContentPartPr>
              <p14:xfrm>
                <a:off x="3492152" y="200065"/>
                <a:ext cx="519480" cy="686880"/>
              </p14:xfrm>
            </p:contentPart>
          </mc:Choice>
          <mc:Fallback xmlns="">
            <p:pic>
              <p:nvPicPr>
                <p:cNvPr id="47" name="Tinta 46">
                  <a:extLst>
                    <a:ext uri="{FF2B5EF4-FFF2-40B4-BE49-F238E27FC236}">
                      <a16:creationId xmlns:a16="http://schemas.microsoft.com/office/drawing/2014/main" id="{429D833B-46F1-4F85-A271-DDB574F47B41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3483152" y="191065"/>
                  <a:ext cx="537120" cy="704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Agrupar 55">
            <a:extLst>
              <a:ext uri="{FF2B5EF4-FFF2-40B4-BE49-F238E27FC236}">
                <a16:creationId xmlns:a16="http://schemas.microsoft.com/office/drawing/2014/main" id="{78ADCDBF-2B87-45C6-9033-E822CC6A3BB7}"/>
              </a:ext>
            </a:extLst>
          </p:cNvPr>
          <p:cNvGrpSpPr/>
          <p:nvPr/>
        </p:nvGrpSpPr>
        <p:grpSpPr>
          <a:xfrm>
            <a:off x="4237352" y="3971065"/>
            <a:ext cx="1609560" cy="825480"/>
            <a:chOff x="4237352" y="3971065"/>
            <a:chExt cx="1609560" cy="825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9" name="Tinta 48">
                  <a:extLst>
                    <a:ext uri="{FF2B5EF4-FFF2-40B4-BE49-F238E27FC236}">
                      <a16:creationId xmlns:a16="http://schemas.microsoft.com/office/drawing/2014/main" id="{F065E943-875F-4F18-B15E-A46F801B81B1}"/>
                    </a:ext>
                  </a:extLst>
                </p14:cNvPr>
                <p14:cNvContentPartPr/>
                <p14:nvPr/>
              </p14:nvContentPartPr>
              <p14:xfrm>
                <a:off x="4237352" y="4150705"/>
                <a:ext cx="381960" cy="376560"/>
              </p14:xfrm>
            </p:contentPart>
          </mc:Choice>
          <mc:Fallback xmlns="">
            <p:pic>
              <p:nvPicPr>
                <p:cNvPr id="49" name="Tinta 48">
                  <a:extLst>
                    <a:ext uri="{FF2B5EF4-FFF2-40B4-BE49-F238E27FC236}">
                      <a16:creationId xmlns:a16="http://schemas.microsoft.com/office/drawing/2014/main" id="{F065E943-875F-4F18-B15E-A46F801B81B1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4228352" y="4141705"/>
                  <a:ext cx="399600" cy="39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50" name="Tinta 49">
                  <a:extLst>
                    <a:ext uri="{FF2B5EF4-FFF2-40B4-BE49-F238E27FC236}">
                      <a16:creationId xmlns:a16="http://schemas.microsoft.com/office/drawing/2014/main" id="{764F5B25-9336-4A0D-AE58-73D3E09CD208}"/>
                    </a:ext>
                  </a:extLst>
                </p14:cNvPr>
                <p14:cNvContentPartPr/>
                <p14:nvPr/>
              </p14:nvContentPartPr>
              <p14:xfrm>
                <a:off x="4725152" y="4211185"/>
                <a:ext cx="207360" cy="403200"/>
              </p14:xfrm>
            </p:contentPart>
          </mc:Choice>
          <mc:Fallback xmlns="">
            <p:pic>
              <p:nvPicPr>
                <p:cNvPr id="50" name="Tinta 49">
                  <a:extLst>
                    <a:ext uri="{FF2B5EF4-FFF2-40B4-BE49-F238E27FC236}">
                      <a16:creationId xmlns:a16="http://schemas.microsoft.com/office/drawing/2014/main" id="{764F5B25-9336-4A0D-AE58-73D3E09CD208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4716152" y="4202185"/>
                  <a:ext cx="225000" cy="42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51" name="Tinta 50">
                  <a:extLst>
                    <a:ext uri="{FF2B5EF4-FFF2-40B4-BE49-F238E27FC236}">
                      <a16:creationId xmlns:a16="http://schemas.microsoft.com/office/drawing/2014/main" id="{9DF206DE-7CE1-4F7B-8CC7-8A4936F09889}"/>
                    </a:ext>
                  </a:extLst>
                </p14:cNvPr>
                <p14:cNvContentPartPr/>
                <p14:nvPr/>
              </p14:nvContentPartPr>
              <p14:xfrm>
                <a:off x="4972112" y="4275625"/>
                <a:ext cx="514800" cy="379440"/>
              </p14:xfrm>
            </p:contentPart>
          </mc:Choice>
          <mc:Fallback xmlns="">
            <p:pic>
              <p:nvPicPr>
                <p:cNvPr id="51" name="Tinta 50">
                  <a:extLst>
                    <a:ext uri="{FF2B5EF4-FFF2-40B4-BE49-F238E27FC236}">
                      <a16:creationId xmlns:a16="http://schemas.microsoft.com/office/drawing/2014/main" id="{9DF206DE-7CE1-4F7B-8CC7-8A4936F09889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4963472" y="4266985"/>
                  <a:ext cx="532440" cy="39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52" name="Tinta 51">
                  <a:extLst>
                    <a:ext uri="{FF2B5EF4-FFF2-40B4-BE49-F238E27FC236}">
                      <a16:creationId xmlns:a16="http://schemas.microsoft.com/office/drawing/2014/main" id="{9B3C3C8A-7FC2-4C3F-906D-0531B9D6B6A0}"/>
                    </a:ext>
                  </a:extLst>
                </p14:cNvPr>
                <p14:cNvContentPartPr/>
                <p14:nvPr/>
              </p14:nvContentPartPr>
              <p14:xfrm>
                <a:off x="5243192" y="4451665"/>
                <a:ext cx="230040" cy="296640"/>
              </p14:xfrm>
            </p:contentPart>
          </mc:Choice>
          <mc:Fallback xmlns="">
            <p:pic>
              <p:nvPicPr>
                <p:cNvPr id="52" name="Tinta 51">
                  <a:extLst>
                    <a:ext uri="{FF2B5EF4-FFF2-40B4-BE49-F238E27FC236}">
                      <a16:creationId xmlns:a16="http://schemas.microsoft.com/office/drawing/2014/main" id="{9B3C3C8A-7FC2-4C3F-906D-0531B9D6B6A0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5234192" y="4443025"/>
                  <a:ext cx="247680" cy="31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53" name="Tinta 52">
                  <a:extLst>
                    <a:ext uri="{FF2B5EF4-FFF2-40B4-BE49-F238E27FC236}">
                      <a16:creationId xmlns:a16="http://schemas.microsoft.com/office/drawing/2014/main" id="{456C775E-194F-427D-8843-B1CA3305D5C4}"/>
                    </a:ext>
                  </a:extLst>
                </p14:cNvPr>
                <p14:cNvContentPartPr/>
                <p14:nvPr/>
              </p14:nvContentPartPr>
              <p14:xfrm>
                <a:off x="5626232" y="4144585"/>
                <a:ext cx="220680" cy="651960"/>
              </p14:xfrm>
            </p:contentPart>
          </mc:Choice>
          <mc:Fallback xmlns="">
            <p:pic>
              <p:nvPicPr>
                <p:cNvPr id="53" name="Tinta 52">
                  <a:extLst>
                    <a:ext uri="{FF2B5EF4-FFF2-40B4-BE49-F238E27FC236}">
                      <a16:creationId xmlns:a16="http://schemas.microsoft.com/office/drawing/2014/main" id="{456C775E-194F-427D-8843-B1CA3305D5C4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5617592" y="4135585"/>
                  <a:ext cx="238320" cy="66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55" name="Tinta 54">
                  <a:extLst>
                    <a:ext uri="{FF2B5EF4-FFF2-40B4-BE49-F238E27FC236}">
                      <a16:creationId xmlns:a16="http://schemas.microsoft.com/office/drawing/2014/main" id="{89F4EEB5-1512-4F3C-8D89-211472D4450B}"/>
                    </a:ext>
                  </a:extLst>
                </p14:cNvPr>
                <p14:cNvContentPartPr/>
                <p14:nvPr/>
              </p14:nvContentPartPr>
              <p14:xfrm>
                <a:off x="5303672" y="3971065"/>
                <a:ext cx="170640" cy="225360"/>
              </p14:xfrm>
            </p:contentPart>
          </mc:Choice>
          <mc:Fallback xmlns="">
            <p:pic>
              <p:nvPicPr>
                <p:cNvPr id="55" name="Tinta 54">
                  <a:extLst>
                    <a:ext uri="{FF2B5EF4-FFF2-40B4-BE49-F238E27FC236}">
                      <a16:creationId xmlns:a16="http://schemas.microsoft.com/office/drawing/2014/main" id="{89F4EEB5-1512-4F3C-8D89-211472D4450B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5295032" y="3962065"/>
                  <a:ext cx="188280" cy="243000"/>
                </a:xfrm>
                <a:prstGeom prst="rect">
                  <a:avLst/>
                </a:prstGeom>
              </p:spPr>
            </p:pic>
          </mc:Fallback>
        </mc:AlternateContent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6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Subtask 5</a:t>
            </a:r>
            <a:endParaRPr/>
          </a:p>
        </p:txBody>
      </p:sp>
      <p:sp>
        <p:nvSpPr>
          <p:cNvPr id="146" name="Google Shape;146;p26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pt-BR"/>
              <a:t>N &lt;= 1000, 60 instruções</a:t>
            </a:r>
            <a:br>
              <a:rPr lang="pt-BR"/>
            </a:br>
            <a:r>
              <a:rPr lang="pt-BR"/>
              <a:t>Escrever o número como soma de potências de 2</a:t>
            </a:r>
            <a:endParaRPr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Tinta 1">
                <a:extLst>
                  <a:ext uri="{FF2B5EF4-FFF2-40B4-BE49-F238E27FC236}">
                    <a16:creationId xmlns:a16="http://schemas.microsoft.com/office/drawing/2014/main" id="{E396EE11-E870-4DFE-B6A4-E633AA6C1B1A}"/>
                  </a:ext>
                </a:extLst>
              </p14:cNvPr>
              <p14:cNvContentPartPr/>
              <p14:nvPr/>
            </p14:nvContentPartPr>
            <p14:xfrm>
              <a:off x="333512" y="1907185"/>
              <a:ext cx="1387080" cy="470160"/>
            </p14:xfrm>
          </p:contentPart>
        </mc:Choice>
        <mc:Fallback xmlns="">
          <p:pic>
            <p:nvPicPr>
              <p:cNvPr id="2" name="Tinta 1">
                <a:extLst>
                  <a:ext uri="{FF2B5EF4-FFF2-40B4-BE49-F238E27FC236}">
                    <a16:creationId xmlns:a16="http://schemas.microsoft.com/office/drawing/2014/main" id="{E396EE11-E870-4DFE-B6A4-E633AA6C1B1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4872" y="1898185"/>
                <a:ext cx="1404720" cy="487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5" name="Agrupar 14">
            <a:extLst>
              <a:ext uri="{FF2B5EF4-FFF2-40B4-BE49-F238E27FC236}">
                <a16:creationId xmlns:a16="http://schemas.microsoft.com/office/drawing/2014/main" id="{2CBADA64-B7C9-4300-84A1-E6C109B7E26A}"/>
              </a:ext>
            </a:extLst>
          </p:cNvPr>
          <p:cNvGrpSpPr/>
          <p:nvPr/>
        </p:nvGrpSpPr>
        <p:grpSpPr>
          <a:xfrm>
            <a:off x="2027672" y="2869825"/>
            <a:ext cx="6289200" cy="1128600"/>
            <a:chOff x="2027672" y="2869825"/>
            <a:chExt cx="6289200" cy="1128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" name="Tinta 2">
                  <a:extLst>
                    <a:ext uri="{FF2B5EF4-FFF2-40B4-BE49-F238E27FC236}">
                      <a16:creationId xmlns:a16="http://schemas.microsoft.com/office/drawing/2014/main" id="{25E83C0E-876A-44DB-9E5C-0ECD76FFB4ED}"/>
                    </a:ext>
                  </a:extLst>
                </p14:cNvPr>
                <p14:cNvContentPartPr/>
                <p14:nvPr/>
              </p14:nvContentPartPr>
              <p14:xfrm>
                <a:off x="2628872" y="3136225"/>
                <a:ext cx="1034640" cy="562320"/>
              </p14:xfrm>
            </p:contentPart>
          </mc:Choice>
          <mc:Fallback xmlns="">
            <p:pic>
              <p:nvPicPr>
                <p:cNvPr id="3" name="Tinta 2">
                  <a:extLst>
                    <a:ext uri="{FF2B5EF4-FFF2-40B4-BE49-F238E27FC236}">
                      <a16:creationId xmlns:a16="http://schemas.microsoft.com/office/drawing/2014/main" id="{25E83C0E-876A-44DB-9E5C-0ECD76FFB4ED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620232" y="3127585"/>
                  <a:ext cx="1052280" cy="57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4" name="Tinta 3">
                  <a:extLst>
                    <a:ext uri="{FF2B5EF4-FFF2-40B4-BE49-F238E27FC236}">
                      <a16:creationId xmlns:a16="http://schemas.microsoft.com/office/drawing/2014/main" id="{78035424-F6B5-4377-8F73-399B51803B41}"/>
                    </a:ext>
                  </a:extLst>
                </p14:cNvPr>
                <p14:cNvContentPartPr/>
                <p14:nvPr/>
              </p14:nvContentPartPr>
              <p14:xfrm>
                <a:off x="3096512" y="3167185"/>
                <a:ext cx="334440" cy="483840"/>
              </p14:xfrm>
            </p:contentPart>
          </mc:Choice>
          <mc:Fallback xmlns="">
            <p:pic>
              <p:nvPicPr>
                <p:cNvPr id="4" name="Tinta 3">
                  <a:extLst>
                    <a:ext uri="{FF2B5EF4-FFF2-40B4-BE49-F238E27FC236}">
                      <a16:creationId xmlns:a16="http://schemas.microsoft.com/office/drawing/2014/main" id="{78035424-F6B5-4377-8F73-399B51803B41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087872" y="3158545"/>
                  <a:ext cx="352080" cy="50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6" name="Tinta 5">
                  <a:extLst>
                    <a:ext uri="{FF2B5EF4-FFF2-40B4-BE49-F238E27FC236}">
                      <a16:creationId xmlns:a16="http://schemas.microsoft.com/office/drawing/2014/main" id="{B84735D7-0FFB-45FB-9861-69818007A37C}"/>
                    </a:ext>
                  </a:extLst>
                </p14:cNvPr>
                <p14:cNvContentPartPr/>
                <p14:nvPr/>
              </p14:nvContentPartPr>
              <p14:xfrm>
                <a:off x="2027672" y="3058825"/>
                <a:ext cx="367200" cy="426960"/>
              </p14:xfrm>
            </p:contentPart>
          </mc:Choice>
          <mc:Fallback xmlns="">
            <p:pic>
              <p:nvPicPr>
                <p:cNvPr id="6" name="Tinta 5">
                  <a:extLst>
                    <a:ext uri="{FF2B5EF4-FFF2-40B4-BE49-F238E27FC236}">
                      <a16:creationId xmlns:a16="http://schemas.microsoft.com/office/drawing/2014/main" id="{B84735D7-0FFB-45FB-9861-69818007A37C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019032" y="3049825"/>
                  <a:ext cx="384840" cy="44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7" name="Tinta 6">
                  <a:extLst>
                    <a:ext uri="{FF2B5EF4-FFF2-40B4-BE49-F238E27FC236}">
                      <a16:creationId xmlns:a16="http://schemas.microsoft.com/office/drawing/2014/main" id="{7E7DDA04-140C-47A3-99FA-1B4A5206EB3E}"/>
                    </a:ext>
                  </a:extLst>
                </p14:cNvPr>
                <p14:cNvContentPartPr/>
                <p14:nvPr/>
              </p14:nvContentPartPr>
              <p14:xfrm>
                <a:off x="2481992" y="2869825"/>
                <a:ext cx="514800" cy="807840"/>
              </p14:xfrm>
            </p:contentPart>
          </mc:Choice>
          <mc:Fallback xmlns="">
            <p:pic>
              <p:nvPicPr>
                <p:cNvPr id="7" name="Tinta 6">
                  <a:extLst>
                    <a:ext uri="{FF2B5EF4-FFF2-40B4-BE49-F238E27FC236}">
                      <a16:creationId xmlns:a16="http://schemas.microsoft.com/office/drawing/2014/main" id="{7E7DDA04-140C-47A3-99FA-1B4A5206EB3E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473352" y="2860825"/>
                  <a:ext cx="532440" cy="82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8" name="Tinta 7">
                  <a:extLst>
                    <a:ext uri="{FF2B5EF4-FFF2-40B4-BE49-F238E27FC236}">
                      <a16:creationId xmlns:a16="http://schemas.microsoft.com/office/drawing/2014/main" id="{3924215A-FAE5-44DA-B108-347B533F7512}"/>
                    </a:ext>
                  </a:extLst>
                </p14:cNvPr>
                <p14:cNvContentPartPr/>
                <p14:nvPr/>
              </p14:nvContentPartPr>
              <p14:xfrm>
                <a:off x="3685112" y="2876305"/>
                <a:ext cx="252720" cy="881640"/>
              </p14:xfrm>
            </p:contentPart>
          </mc:Choice>
          <mc:Fallback xmlns="">
            <p:pic>
              <p:nvPicPr>
                <p:cNvPr id="8" name="Tinta 7">
                  <a:extLst>
                    <a:ext uri="{FF2B5EF4-FFF2-40B4-BE49-F238E27FC236}">
                      <a16:creationId xmlns:a16="http://schemas.microsoft.com/office/drawing/2014/main" id="{3924215A-FAE5-44DA-B108-347B533F7512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676472" y="2867665"/>
                  <a:ext cx="270360" cy="89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9" name="Tinta 8">
                  <a:extLst>
                    <a:ext uri="{FF2B5EF4-FFF2-40B4-BE49-F238E27FC236}">
                      <a16:creationId xmlns:a16="http://schemas.microsoft.com/office/drawing/2014/main" id="{9B592B53-2C99-42D1-A91D-5A7EBDAFE88A}"/>
                    </a:ext>
                  </a:extLst>
                </p14:cNvPr>
                <p14:cNvContentPartPr/>
                <p14:nvPr/>
              </p14:nvContentPartPr>
              <p14:xfrm>
                <a:off x="4418072" y="3247825"/>
                <a:ext cx="687960" cy="378720"/>
              </p14:xfrm>
            </p:contentPart>
          </mc:Choice>
          <mc:Fallback xmlns="">
            <p:pic>
              <p:nvPicPr>
                <p:cNvPr id="9" name="Tinta 8">
                  <a:extLst>
                    <a:ext uri="{FF2B5EF4-FFF2-40B4-BE49-F238E27FC236}">
                      <a16:creationId xmlns:a16="http://schemas.microsoft.com/office/drawing/2014/main" id="{9B592B53-2C99-42D1-A91D-5A7EBDAFE88A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409432" y="3239185"/>
                  <a:ext cx="705600" cy="39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0" name="Tinta 9">
                  <a:extLst>
                    <a:ext uri="{FF2B5EF4-FFF2-40B4-BE49-F238E27FC236}">
                      <a16:creationId xmlns:a16="http://schemas.microsoft.com/office/drawing/2014/main" id="{DC0DE3AA-0F99-4543-AD1E-B5401D5CA2B2}"/>
                    </a:ext>
                  </a:extLst>
                </p14:cNvPr>
                <p14:cNvContentPartPr/>
                <p14:nvPr/>
              </p14:nvContentPartPr>
              <p14:xfrm>
                <a:off x="5419952" y="3156385"/>
                <a:ext cx="373680" cy="733680"/>
              </p14:xfrm>
            </p:contentPart>
          </mc:Choice>
          <mc:Fallback xmlns="">
            <p:pic>
              <p:nvPicPr>
                <p:cNvPr id="10" name="Tinta 9">
                  <a:extLst>
                    <a:ext uri="{FF2B5EF4-FFF2-40B4-BE49-F238E27FC236}">
                      <a16:creationId xmlns:a16="http://schemas.microsoft.com/office/drawing/2014/main" id="{DC0DE3AA-0F99-4543-AD1E-B5401D5CA2B2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5410952" y="3147385"/>
                  <a:ext cx="391320" cy="75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1" name="Tinta 10">
                  <a:extLst>
                    <a:ext uri="{FF2B5EF4-FFF2-40B4-BE49-F238E27FC236}">
                      <a16:creationId xmlns:a16="http://schemas.microsoft.com/office/drawing/2014/main" id="{491B429C-9CC1-46D5-9415-ACDAFF53D423}"/>
                    </a:ext>
                  </a:extLst>
                </p14:cNvPr>
                <p14:cNvContentPartPr/>
                <p14:nvPr/>
              </p14:nvContentPartPr>
              <p14:xfrm>
                <a:off x="5980472" y="3210025"/>
                <a:ext cx="380160" cy="686880"/>
              </p14:xfrm>
            </p:contentPart>
          </mc:Choice>
          <mc:Fallback xmlns="">
            <p:pic>
              <p:nvPicPr>
                <p:cNvPr id="11" name="Tinta 10">
                  <a:extLst>
                    <a:ext uri="{FF2B5EF4-FFF2-40B4-BE49-F238E27FC236}">
                      <a16:creationId xmlns:a16="http://schemas.microsoft.com/office/drawing/2014/main" id="{491B429C-9CC1-46D5-9415-ACDAFF53D423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5971832" y="3201385"/>
                  <a:ext cx="397800" cy="70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2" name="Tinta 11">
                  <a:extLst>
                    <a:ext uri="{FF2B5EF4-FFF2-40B4-BE49-F238E27FC236}">
                      <a16:creationId xmlns:a16="http://schemas.microsoft.com/office/drawing/2014/main" id="{F1685771-2E69-4CA0-B14F-0475F82D2372}"/>
                    </a:ext>
                  </a:extLst>
                </p14:cNvPr>
                <p14:cNvContentPartPr/>
                <p14:nvPr/>
              </p14:nvContentPartPr>
              <p14:xfrm>
                <a:off x="6474032" y="3078265"/>
                <a:ext cx="966600" cy="843840"/>
              </p14:xfrm>
            </p:contentPart>
          </mc:Choice>
          <mc:Fallback xmlns="">
            <p:pic>
              <p:nvPicPr>
                <p:cNvPr id="12" name="Tinta 11">
                  <a:extLst>
                    <a:ext uri="{FF2B5EF4-FFF2-40B4-BE49-F238E27FC236}">
                      <a16:creationId xmlns:a16="http://schemas.microsoft.com/office/drawing/2014/main" id="{F1685771-2E69-4CA0-B14F-0475F82D2372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6465032" y="3069625"/>
                  <a:ext cx="984240" cy="86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3" name="Tinta 12">
                  <a:extLst>
                    <a:ext uri="{FF2B5EF4-FFF2-40B4-BE49-F238E27FC236}">
                      <a16:creationId xmlns:a16="http://schemas.microsoft.com/office/drawing/2014/main" id="{5F3E7261-E059-48EE-BC0E-E3446EB9BD6E}"/>
                    </a:ext>
                  </a:extLst>
                </p14:cNvPr>
                <p14:cNvContentPartPr/>
                <p14:nvPr/>
              </p14:nvContentPartPr>
              <p14:xfrm>
                <a:off x="7461872" y="3090865"/>
                <a:ext cx="521280" cy="641160"/>
              </p14:xfrm>
            </p:contentPart>
          </mc:Choice>
          <mc:Fallback xmlns="">
            <p:pic>
              <p:nvPicPr>
                <p:cNvPr id="13" name="Tinta 12">
                  <a:extLst>
                    <a:ext uri="{FF2B5EF4-FFF2-40B4-BE49-F238E27FC236}">
                      <a16:creationId xmlns:a16="http://schemas.microsoft.com/office/drawing/2014/main" id="{5F3E7261-E059-48EE-BC0E-E3446EB9BD6E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7452872" y="3081865"/>
                  <a:ext cx="538920" cy="65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4" name="Tinta 13">
                  <a:extLst>
                    <a:ext uri="{FF2B5EF4-FFF2-40B4-BE49-F238E27FC236}">
                      <a16:creationId xmlns:a16="http://schemas.microsoft.com/office/drawing/2014/main" id="{82379EFD-3D72-45A6-A0B5-7826816D3E9E}"/>
                    </a:ext>
                  </a:extLst>
                </p14:cNvPr>
                <p14:cNvContentPartPr/>
                <p14:nvPr/>
              </p14:nvContentPartPr>
              <p14:xfrm>
                <a:off x="8069552" y="2942905"/>
                <a:ext cx="247320" cy="1055520"/>
              </p14:xfrm>
            </p:contentPart>
          </mc:Choice>
          <mc:Fallback xmlns="">
            <p:pic>
              <p:nvPicPr>
                <p:cNvPr id="14" name="Tinta 13">
                  <a:extLst>
                    <a:ext uri="{FF2B5EF4-FFF2-40B4-BE49-F238E27FC236}">
                      <a16:creationId xmlns:a16="http://schemas.microsoft.com/office/drawing/2014/main" id="{82379EFD-3D72-45A6-A0B5-7826816D3E9E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8060912" y="2934265"/>
                  <a:ext cx="264960" cy="1073160"/>
                </a:xfrm>
                <a:prstGeom prst="rect">
                  <a:avLst/>
                </a:prstGeom>
              </p:spPr>
            </p:pic>
          </mc:Fallback>
        </mc:AlternateContent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7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Subtask 5</a:t>
            </a:r>
            <a:endParaRPr/>
          </a:p>
        </p:txBody>
      </p:sp>
      <p:sp>
        <p:nvSpPr>
          <p:cNvPr id="152" name="Google Shape;152;p27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pt-BR" dirty="0"/>
              <a:t>1} escreve o número N como soma de potências de 2, depois volta uma casa. O(log) instruções</a:t>
            </a:r>
            <a:br>
              <a:rPr lang="pt-BR" dirty="0"/>
            </a:br>
            <a:r>
              <a:rPr lang="pt-BR" dirty="0"/>
              <a:t>2} enquanto lê 1, volta para a esquerda. Se ler 2^x vai para 3} exceto leu 0 e vai para 4}. O(log) + 2 instruções</a:t>
            </a:r>
            <a:br>
              <a:rPr lang="pt-BR" dirty="0"/>
            </a:br>
            <a:r>
              <a:rPr lang="pt-BR" dirty="0"/>
              <a:t>3} Leu 2^x, reescreve como 2^x = 2^(x-1) + 2^(x-1). Escreve 2^(x-1) na posição lida, vai para a direita até encontrar 0 e escreve 2^(x-1). Vai para a direita e volta para a esquerda. Volta para 2}. 3*O(log) </a:t>
            </a:r>
            <a:r>
              <a:rPr lang="pt-BR"/>
              <a:t>+ algumas </a:t>
            </a:r>
            <a:r>
              <a:rPr lang="pt-BR" dirty="0"/>
              <a:t>instruções.</a:t>
            </a:r>
            <a:br>
              <a:rPr lang="pt-BR" dirty="0"/>
            </a:br>
            <a:r>
              <a:rPr lang="pt-BR" dirty="0"/>
              <a:t>4} vai para a direita até encontrar 0 e acende. 2 instruções</a:t>
            </a:r>
            <a:br>
              <a:rPr lang="pt-BR" dirty="0"/>
            </a:br>
            <a:r>
              <a:rPr lang="pt-BR" dirty="0"/>
              <a:t>Total: aproximadamente 5 * </a:t>
            </a:r>
            <a:r>
              <a:rPr lang="pt-BR" dirty="0" err="1"/>
              <a:t>logN</a:t>
            </a:r>
            <a:r>
              <a:rPr lang="pt-BR" dirty="0"/>
              <a:t> + 2</a:t>
            </a:r>
            <a:endParaRPr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Tinta 1">
                <a:extLst>
                  <a:ext uri="{FF2B5EF4-FFF2-40B4-BE49-F238E27FC236}">
                    <a16:creationId xmlns:a16="http://schemas.microsoft.com/office/drawing/2014/main" id="{48B20B8F-EA14-4B9E-9692-042FE4688B1F}"/>
                  </a:ext>
                </a:extLst>
              </p14:cNvPr>
              <p14:cNvContentPartPr/>
              <p14:nvPr/>
            </p14:nvContentPartPr>
            <p14:xfrm>
              <a:off x="4044392" y="680305"/>
              <a:ext cx="2627640" cy="549000"/>
            </p14:xfrm>
          </p:contentPart>
        </mc:Choice>
        <mc:Fallback xmlns="">
          <p:pic>
            <p:nvPicPr>
              <p:cNvPr id="2" name="Tinta 1">
                <a:extLst>
                  <a:ext uri="{FF2B5EF4-FFF2-40B4-BE49-F238E27FC236}">
                    <a16:creationId xmlns:a16="http://schemas.microsoft.com/office/drawing/2014/main" id="{48B20B8F-EA14-4B9E-9692-042FE4688B1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035752" y="671305"/>
                <a:ext cx="2645280" cy="56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6" name="Tinta 45">
                <a:extLst>
                  <a:ext uri="{FF2B5EF4-FFF2-40B4-BE49-F238E27FC236}">
                    <a16:creationId xmlns:a16="http://schemas.microsoft.com/office/drawing/2014/main" id="{F7EFF88C-E398-4F4A-B6A7-F1B2AD0032EE}"/>
                  </a:ext>
                </a:extLst>
              </p14:cNvPr>
              <p14:cNvContentPartPr/>
              <p14:nvPr/>
            </p14:nvContentPartPr>
            <p14:xfrm>
              <a:off x="-108928" y="2655985"/>
              <a:ext cx="1911600" cy="1576440"/>
            </p14:xfrm>
          </p:contentPart>
        </mc:Choice>
        <mc:Fallback xmlns="">
          <p:pic>
            <p:nvPicPr>
              <p:cNvPr id="46" name="Tinta 45">
                <a:extLst>
                  <a:ext uri="{FF2B5EF4-FFF2-40B4-BE49-F238E27FC236}">
                    <a16:creationId xmlns:a16="http://schemas.microsoft.com/office/drawing/2014/main" id="{F7EFF88C-E398-4F4A-B6A7-F1B2AD0032E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117928" y="2647345"/>
                <a:ext cx="1929240" cy="159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7" name="Tinta 46">
                <a:extLst>
                  <a:ext uri="{FF2B5EF4-FFF2-40B4-BE49-F238E27FC236}">
                    <a16:creationId xmlns:a16="http://schemas.microsoft.com/office/drawing/2014/main" id="{22176681-A74A-4810-AD8D-EB8E0F7A56FF}"/>
                  </a:ext>
                </a:extLst>
              </p14:cNvPr>
              <p14:cNvContentPartPr/>
              <p14:nvPr/>
            </p14:nvContentPartPr>
            <p14:xfrm>
              <a:off x="-380728" y="4365625"/>
              <a:ext cx="713520" cy="317160"/>
            </p14:xfrm>
          </p:contentPart>
        </mc:Choice>
        <mc:Fallback xmlns="">
          <p:pic>
            <p:nvPicPr>
              <p:cNvPr id="47" name="Tinta 46">
                <a:extLst>
                  <a:ext uri="{FF2B5EF4-FFF2-40B4-BE49-F238E27FC236}">
                    <a16:creationId xmlns:a16="http://schemas.microsoft.com/office/drawing/2014/main" id="{22176681-A74A-4810-AD8D-EB8E0F7A56F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-389728" y="4356985"/>
                <a:ext cx="731160" cy="33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8" name="Tinta 47">
                <a:extLst>
                  <a:ext uri="{FF2B5EF4-FFF2-40B4-BE49-F238E27FC236}">
                    <a16:creationId xmlns:a16="http://schemas.microsoft.com/office/drawing/2014/main" id="{4EC3E59E-F836-4A9F-B8C0-7FE0E3AF6397}"/>
                  </a:ext>
                </a:extLst>
              </p14:cNvPr>
              <p14:cNvContentPartPr/>
              <p14:nvPr/>
            </p14:nvContentPartPr>
            <p14:xfrm>
              <a:off x="193472" y="2686585"/>
              <a:ext cx="332280" cy="198720"/>
            </p14:xfrm>
          </p:contentPart>
        </mc:Choice>
        <mc:Fallback xmlns="">
          <p:pic>
            <p:nvPicPr>
              <p:cNvPr id="48" name="Tinta 47">
                <a:extLst>
                  <a:ext uri="{FF2B5EF4-FFF2-40B4-BE49-F238E27FC236}">
                    <a16:creationId xmlns:a16="http://schemas.microsoft.com/office/drawing/2014/main" id="{4EC3E59E-F836-4A9F-B8C0-7FE0E3AF6397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84472" y="2677945"/>
                <a:ext cx="349920" cy="21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52" name="Tinta 51">
                <a:extLst>
                  <a:ext uri="{FF2B5EF4-FFF2-40B4-BE49-F238E27FC236}">
                    <a16:creationId xmlns:a16="http://schemas.microsoft.com/office/drawing/2014/main" id="{A2833227-E64E-42B9-8837-D8E18F57AFA4}"/>
                  </a:ext>
                </a:extLst>
              </p14:cNvPr>
              <p14:cNvContentPartPr/>
              <p14:nvPr/>
            </p14:nvContentPartPr>
            <p14:xfrm>
              <a:off x="199952" y="3306145"/>
              <a:ext cx="320760" cy="217440"/>
            </p14:xfrm>
          </p:contentPart>
        </mc:Choice>
        <mc:Fallback xmlns="">
          <p:pic>
            <p:nvPicPr>
              <p:cNvPr id="52" name="Tinta 51">
                <a:extLst>
                  <a:ext uri="{FF2B5EF4-FFF2-40B4-BE49-F238E27FC236}">
                    <a16:creationId xmlns:a16="http://schemas.microsoft.com/office/drawing/2014/main" id="{A2833227-E64E-42B9-8837-D8E18F57AFA4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90952" y="3297145"/>
                <a:ext cx="338400" cy="23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53" name="Tinta 52">
                <a:extLst>
                  <a:ext uri="{FF2B5EF4-FFF2-40B4-BE49-F238E27FC236}">
                    <a16:creationId xmlns:a16="http://schemas.microsoft.com/office/drawing/2014/main" id="{BC14EF17-1006-4B56-852F-357CBABF961D}"/>
                  </a:ext>
                </a:extLst>
              </p14:cNvPr>
              <p14:cNvContentPartPr/>
              <p14:nvPr/>
            </p14:nvContentPartPr>
            <p14:xfrm>
              <a:off x="4611752" y="821425"/>
              <a:ext cx="12600" cy="6480"/>
            </p14:xfrm>
          </p:contentPart>
        </mc:Choice>
        <mc:Fallback xmlns="">
          <p:pic>
            <p:nvPicPr>
              <p:cNvPr id="53" name="Tinta 52">
                <a:extLst>
                  <a:ext uri="{FF2B5EF4-FFF2-40B4-BE49-F238E27FC236}">
                    <a16:creationId xmlns:a16="http://schemas.microsoft.com/office/drawing/2014/main" id="{BC14EF17-1006-4B56-852F-357CBABF961D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602752" y="812425"/>
                <a:ext cx="3024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39" name="Tinta 138">
                <a:extLst>
                  <a:ext uri="{FF2B5EF4-FFF2-40B4-BE49-F238E27FC236}">
                    <a16:creationId xmlns:a16="http://schemas.microsoft.com/office/drawing/2014/main" id="{D20033F1-11D7-4C2C-B20B-B8222E3E978D}"/>
                  </a:ext>
                </a:extLst>
              </p14:cNvPr>
              <p14:cNvContentPartPr/>
              <p14:nvPr/>
            </p14:nvContentPartPr>
            <p14:xfrm>
              <a:off x="4591592" y="1157305"/>
              <a:ext cx="126000" cy="111600"/>
            </p14:xfrm>
          </p:contentPart>
        </mc:Choice>
        <mc:Fallback xmlns="">
          <p:pic>
            <p:nvPicPr>
              <p:cNvPr id="139" name="Tinta 138">
                <a:extLst>
                  <a:ext uri="{FF2B5EF4-FFF2-40B4-BE49-F238E27FC236}">
                    <a16:creationId xmlns:a16="http://schemas.microsoft.com/office/drawing/2014/main" id="{D20033F1-11D7-4C2C-B20B-B8222E3E978D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582952" y="1148665"/>
                <a:ext cx="143640" cy="12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41" name="Tinta 140">
                <a:extLst>
                  <a:ext uri="{FF2B5EF4-FFF2-40B4-BE49-F238E27FC236}">
                    <a16:creationId xmlns:a16="http://schemas.microsoft.com/office/drawing/2014/main" id="{EDDE038C-3DC3-4336-890B-3CE87ACAB17E}"/>
                  </a:ext>
                </a:extLst>
              </p14:cNvPr>
              <p14:cNvContentPartPr/>
              <p14:nvPr/>
            </p14:nvContentPartPr>
            <p14:xfrm>
              <a:off x="4952312" y="1195105"/>
              <a:ext cx="126000" cy="172800"/>
            </p14:xfrm>
          </p:contentPart>
        </mc:Choice>
        <mc:Fallback xmlns="">
          <p:pic>
            <p:nvPicPr>
              <p:cNvPr id="141" name="Tinta 140">
                <a:extLst>
                  <a:ext uri="{FF2B5EF4-FFF2-40B4-BE49-F238E27FC236}">
                    <a16:creationId xmlns:a16="http://schemas.microsoft.com/office/drawing/2014/main" id="{EDDE038C-3DC3-4336-890B-3CE87ACAB17E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943312" y="1186105"/>
                <a:ext cx="143640" cy="19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78" name="Tinta 177">
                <a:extLst>
                  <a:ext uri="{FF2B5EF4-FFF2-40B4-BE49-F238E27FC236}">
                    <a16:creationId xmlns:a16="http://schemas.microsoft.com/office/drawing/2014/main" id="{77CE7250-17FA-443C-AAE4-B3748FCF0D2B}"/>
                  </a:ext>
                </a:extLst>
              </p14:cNvPr>
              <p14:cNvContentPartPr/>
              <p14:nvPr/>
            </p14:nvContentPartPr>
            <p14:xfrm>
              <a:off x="3709952" y="1529185"/>
              <a:ext cx="209160" cy="366480"/>
            </p14:xfrm>
          </p:contentPart>
        </mc:Choice>
        <mc:Fallback xmlns="">
          <p:pic>
            <p:nvPicPr>
              <p:cNvPr id="178" name="Tinta 177">
                <a:extLst>
                  <a:ext uri="{FF2B5EF4-FFF2-40B4-BE49-F238E27FC236}">
                    <a16:creationId xmlns:a16="http://schemas.microsoft.com/office/drawing/2014/main" id="{77CE7250-17FA-443C-AAE4-B3748FCF0D2B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701312" y="1520185"/>
                <a:ext cx="226800" cy="38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6" name="Tinta 25">
                <a:extLst>
                  <a:ext uri="{FF2B5EF4-FFF2-40B4-BE49-F238E27FC236}">
                    <a16:creationId xmlns:a16="http://schemas.microsoft.com/office/drawing/2014/main" id="{A1B2732D-4D99-4E32-8E1D-A137B079BC63}"/>
                  </a:ext>
                </a:extLst>
              </p14:cNvPr>
              <p14:cNvContentPartPr/>
              <p14:nvPr/>
            </p14:nvContentPartPr>
            <p14:xfrm>
              <a:off x="7208072" y="385825"/>
              <a:ext cx="226440" cy="253440"/>
            </p14:xfrm>
          </p:contentPart>
        </mc:Choice>
        <mc:Fallback xmlns="">
          <p:pic>
            <p:nvPicPr>
              <p:cNvPr id="26" name="Tinta 25">
                <a:extLst>
                  <a:ext uri="{FF2B5EF4-FFF2-40B4-BE49-F238E27FC236}">
                    <a16:creationId xmlns:a16="http://schemas.microsoft.com/office/drawing/2014/main" id="{A1B2732D-4D99-4E32-8E1D-A137B079BC63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199432" y="377185"/>
                <a:ext cx="244080" cy="27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7" name="Tinta 26">
                <a:extLst>
                  <a:ext uri="{FF2B5EF4-FFF2-40B4-BE49-F238E27FC236}">
                    <a16:creationId xmlns:a16="http://schemas.microsoft.com/office/drawing/2014/main" id="{02B55AA4-A3CF-45FD-B5E2-5E89256E3EEE}"/>
                  </a:ext>
                </a:extLst>
              </p14:cNvPr>
              <p14:cNvContentPartPr/>
              <p14:nvPr/>
            </p14:nvContentPartPr>
            <p14:xfrm>
              <a:off x="7481672" y="267025"/>
              <a:ext cx="57600" cy="53280"/>
            </p14:xfrm>
          </p:contentPart>
        </mc:Choice>
        <mc:Fallback xmlns="">
          <p:pic>
            <p:nvPicPr>
              <p:cNvPr id="27" name="Tinta 26">
                <a:extLst>
                  <a:ext uri="{FF2B5EF4-FFF2-40B4-BE49-F238E27FC236}">
                    <a16:creationId xmlns:a16="http://schemas.microsoft.com/office/drawing/2014/main" id="{02B55AA4-A3CF-45FD-B5E2-5E89256E3EEE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472672" y="258385"/>
                <a:ext cx="75240" cy="7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8" name="Tinta 27">
                <a:extLst>
                  <a:ext uri="{FF2B5EF4-FFF2-40B4-BE49-F238E27FC236}">
                    <a16:creationId xmlns:a16="http://schemas.microsoft.com/office/drawing/2014/main" id="{A26E01CD-4FDD-4B5C-911B-028E9F3372BC}"/>
                  </a:ext>
                </a:extLst>
              </p14:cNvPr>
              <p14:cNvContentPartPr/>
              <p14:nvPr/>
            </p14:nvContentPartPr>
            <p14:xfrm>
              <a:off x="7548632" y="146425"/>
              <a:ext cx="23760" cy="24120"/>
            </p14:xfrm>
          </p:contentPart>
        </mc:Choice>
        <mc:Fallback xmlns="">
          <p:pic>
            <p:nvPicPr>
              <p:cNvPr id="28" name="Tinta 27">
                <a:extLst>
                  <a:ext uri="{FF2B5EF4-FFF2-40B4-BE49-F238E27FC236}">
                    <a16:creationId xmlns:a16="http://schemas.microsoft.com/office/drawing/2014/main" id="{A26E01CD-4FDD-4B5C-911B-028E9F3372BC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539632" y="137785"/>
                <a:ext cx="4140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9" name="Tinta 28">
                <a:extLst>
                  <a:ext uri="{FF2B5EF4-FFF2-40B4-BE49-F238E27FC236}">
                    <a16:creationId xmlns:a16="http://schemas.microsoft.com/office/drawing/2014/main" id="{69D48128-80DF-4381-BD6A-C356B86F43A8}"/>
                  </a:ext>
                </a:extLst>
              </p14:cNvPr>
              <p14:cNvContentPartPr/>
              <p14:nvPr/>
            </p14:nvContentPartPr>
            <p14:xfrm>
              <a:off x="7662032" y="158305"/>
              <a:ext cx="78480" cy="128520"/>
            </p14:xfrm>
          </p:contentPart>
        </mc:Choice>
        <mc:Fallback xmlns="">
          <p:pic>
            <p:nvPicPr>
              <p:cNvPr id="29" name="Tinta 28">
                <a:extLst>
                  <a:ext uri="{FF2B5EF4-FFF2-40B4-BE49-F238E27FC236}">
                    <a16:creationId xmlns:a16="http://schemas.microsoft.com/office/drawing/2014/main" id="{69D48128-80DF-4381-BD6A-C356B86F43A8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7653392" y="149665"/>
                <a:ext cx="96120" cy="14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30" name="Tinta 29">
                <a:extLst>
                  <a:ext uri="{FF2B5EF4-FFF2-40B4-BE49-F238E27FC236}">
                    <a16:creationId xmlns:a16="http://schemas.microsoft.com/office/drawing/2014/main" id="{31D5DCBE-12CB-4016-A903-209136C10380}"/>
                  </a:ext>
                </a:extLst>
              </p14:cNvPr>
              <p14:cNvContentPartPr/>
              <p14:nvPr/>
            </p14:nvContentPartPr>
            <p14:xfrm>
              <a:off x="7675352" y="233185"/>
              <a:ext cx="86400" cy="360"/>
            </p14:xfrm>
          </p:contentPart>
        </mc:Choice>
        <mc:Fallback xmlns="">
          <p:pic>
            <p:nvPicPr>
              <p:cNvPr id="30" name="Tinta 29">
                <a:extLst>
                  <a:ext uri="{FF2B5EF4-FFF2-40B4-BE49-F238E27FC236}">
                    <a16:creationId xmlns:a16="http://schemas.microsoft.com/office/drawing/2014/main" id="{31D5DCBE-12CB-4016-A903-209136C10380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7666712" y="224545"/>
                <a:ext cx="10404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1" name="Tinta 30">
                <a:extLst>
                  <a:ext uri="{FF2B5EF4-FFF2-40B4-BE49-F238E27FC236}">
                    <a16:creationId xmlns:a16="http://schemas.microsoft.com/office/drawing/2014/main" id="{855C5906-388A-4D5C-BE29-30B3F898AB48}"/>
                  </a:ext>
                </a:extLst>
              </p14:cNvPr>
              <p14:cNvContentPartPr/>
              <p14:nvPr/>
            </p14:nvContentPartPr>
            <p14:xfrm>
              <a:off x="7815392" y="170185"/>
              <a:ext cx="68040" cy="135720"/>
            </p14:xfrm>
          </p:contentPart>
        </mc:Choice>
        <mc:Fallback xmlns="">
          <p:pic>
            <p:nvPicPr>
              <p:cNvPr id="31" name="Tinta 30">
                <a:extLst>
                  <a:ext uri="{FF2B5EF4-FFF2-40B4-BE49-F238E27FC236}">
                    <a16:creationId xmlns:a16="http://schemas.microsoft.com/office/drawing/2014/main" id="{855C5906-388A-4D5C-BE29-30B3F898AB48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7806752" y="161545"/>
                <a:ext cx="85680" cy="15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2" name="Tinta 31">
                <a:extLst>
                  <a:ext uri="{FF2B5EF4-FFF2-40B4-BE49-F238E27FC236}">
                    <a16:creationId xmlns:a16="http://schemas.microsoft.com/office/drawing/2014/main" id="{C1BBCD38-D435-43CE-B700-DFDC82F880F3}"/>
                  </a:ext>
                </a:extLst>
              </p14:cNvPr>
              <p14:cNvContentPartPr/>
              <p14:nvPr/>
            </p14:nvContentPartPr>
            <p14:xfrm>
              <a:off x="7802072" y="484105"/>
              <a:ext cx="150120" cy="17280"/>
            </p14:xfrm>
          </p:contentPart>
        </mc:Choice>
        <mc:Fallback xmlns="">
          <p:pic>
            <p:nvPicPr>
              <p:cNvPr id="32" name="Tinta 31">
                <a:extLst>
                  <a:ext uri="{FF2B5EF4-FFF2-40B4-BE49-F238E27FC236}">
                    <a16:creationId xmlns:a16="http://schemas.microsoft.com/office/drawing/2014/main" id="{C1BBCD38-D435-43CE-B700-DFDC82F880F3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7793072" y="475105"/>
                <a:ext cx="167760" cy="3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3" name="Tinta 32">
                <a:extLst>
                  <a:ext uri="{FF2B5EF4-FFF2-40B4-BE49-F238E27FC236}">
                    <a16:creationId xmlns:a16="http://schemas.microsoft.com/office/drawing/2014/main" id="{BA73DAEF-88F9-4CCE-BDE3-028C25078950}"/>
                  </a:ext>
                </a:extLst>
              </p14:cNvPr>
              <p14:cNvContentPartPr/>
              <p14:nvPr/>
            </p14:nvContentPartPr>
            <p14:xfrm>
              <a:off x="7768592" y="613705"/>
              <a:ext cx="199800" cy="360"/>
            </p14:xfrm>
          </p:contentPart>
        </mc:Choice>
        <mc:Fallback xmlns="">
          <p:pic>
            <p:nvPicPr>
              <p:cNvPr id="33" name="Tinta 32">
                <a:extLst>
                  <a:ext uri="{FF2B5EF4-FFF2-40B4-BE49-F238E27FC236}">
                    <a16:creationId xmlns:a16="http://schemas.microsoft.com/office/drawing/2014/main" id="{BA73DAEF-88F9-4CCE-BDE3-028C25078950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7759952" y="604705"/>
                <a:ext cx="21744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6" name="Tinta 35">
                <a:extLst>
                  <a:ext uri="{FF2B5EF4-FFF2-40B4-BE49-F238E27FC236}">
                    <a16:creationId xmlns:a16="http://schemas.microsoft.com/office/drawing/2014/main" id="{B9F861D4-7721-47B6-BC57-298E07CB86E7}"/>
                  </a:ext>
                </a:extLst>
              </p14:cNvPr>
              <p14:cNvContentPartPr/>
              <p14:nvPr/>
            </p14:nvContentPartPr>
            <p14:xfrm>
              <a:off x="8396072" y="126625"/>
              <a:ext cx="7560" cy="2880"/>
            </p14:xfrm>
          </p:contentPart>
        </mc:Choice>
        <mc:Fallback xmlns="">
          <p:pic>
            <p:nvPicPr>
              <p:cNvPr id="36" name="Tinta 35">
                <a:extLst>
                  <a:ext uri="{FF2B5EF4-FFF2-40B4-BE49-F238E27FC236}">
                    <a16:creationId xmlns:a16="http://schemas.microsoft.com/office/drawing/2014/main" id="{B9F861D4-7721-47B6-BC57-298E07CB86E7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8387432" y="117625"/>
                <a:ext cx="25200" cy="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4" name="Tinta 33">
                <a:extLst>
                  <a:ext uri="{FF2B5EF4-FFF2-40B4-BE49-F238E27FC236}">
                    <a16:creationId xmlns:a16="http://schemas.microsoft.com/office/drawing/2014/main" id="{B9B7401C-5E86-463C-91FB-BCCF3831967D}"/>
                  </a:ext>
                </a:extLst>
              </p14:cNvPr>
              <p14:cNvContentPartPr/>
              <p14:nvPr/>
            </p14:nvContentPartPr>
            <p14:xfrm>
              <a:off x="8141912" y="360265"/>
              <a:ext cx="83160" cy="246240"/>
            </p14:xfrm>
          </p:contentPart>
        </mc:Choice>
        <mc:Fallback xmlns="">
          <p:pic>
            <p:nvPicPr>
              <p:cNvPr id="34" name="Tinta 33">
                <a:extLst>
                  <a:ext uri="{FF2B5EF4-FFF2-40B4-BE49-F238E27FC236}">
                    <a16:creationId xmlns:a16="http://schemas.microsoft.com/office/drawing/2014/main" id="{B9B7401C-5E86-463C-91FB-BCCF3831967D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8132912" y="351265"/>
                <a:ext cx="100800" cy="26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35" name="Tinta 34">
                <a:extLst>
                  <a:ext uri="{FF2B5EF4-FFF2-40B4-BE49-F238E27FC236}">
                    <a16:creationId xmlns:a16="http://schemas.microsoft.com/office/drawing/2014/main" id="{3E243EB0-F161-4467-A391-F080AD84A25C}"/>
                  </a:ext>
                </a:extLst>
              </p14:cNvPr>
              <p14:cNvContentPartPr/>
              <p14:nvPr/>
            </p14:nvContentPartPr>
            <p14:xfrm>
              <a:off x="8316152" y="263065"/>
              <a:ext cx="55800" cy="102240"/>
            </p14:xfrm>
          </p:contentPart>
        </mc:Choice>
        <mc:Fallback xmlns="">
          <p:pic>
            <p:nvPicPr>
              <p:cNvPr id="35" name="Tinta 34">
                <a:extLst>
                  <a:ext uri="{FF2B5EF4-FFF2-40B4-BE49-F238E27FC236}">
                    <a16:creationId xmlns:a16="http://schemas.microsoft.com/office/drawing/2014/main" id="{3E243EB0-F161-4467-A391-F080AD84A25C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8307512" y="254425"/>
                <a:ext cx="73440" cy="11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40" name="Tinta 39">
                <a:extLst>
                  <a:ext uri="{FF2B5EF4-FFF2-40B4-BE49-F238E27FC236}">
                    <a16:creationId xmlns:a16="http://schemas.microsoft.com/office/drawing/2014/main" id="{77752CAB-C666-44C1-A993-35B481E079E1}"/>
                  </a:ext>
                </a:extLst>
              </p14:cNvPr>
              <p14:cNvContentPartPr/>
              <p14:nvPr/>
            </p14:nvContentPartPr>
            <p14:xfrm>
              <a:off x="8476352" y="431905"/>
              <a:ext cx="51480" cy="128880"/>
            </p14:xfrm>
          </p:contentPart>
        </mc:Choice>
        <mc:Fallback xmlns="">
          <p:pic>
            <p:nvPicPr>
              <p:cNvPr id="40" name="Tinta 39">
                <a:extLst>
                  <a:ext uri="{FF2B5EF4-FFF2-40B4-BE49-F238E27FC236}">
                    <a16:creationId xmlns:a16="http://schemas.microsoft.com/office/drawing/2014/main" id="{77752CAB-C666-44C1-A993-35B481E079E1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8467352" y="423265"/>
                <a:ext cx="69120" cy="14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41" name="Tinta 40">
                <a:extLst>
                  <a:ext uri="{FF2B5EF4-FFF2-40B4-BE49-F238E27FC236}">
                    <a16:creationId xmlns:a16="http://schemas.microsoft.com/office/drawing/2014/main" id="{F64A760B-A4DD-4991-9036-ECA896847901}"/>
                  </a:ext>
                </a:extLst>
              </p14:cNvPr>
              <p14:cNvContentPartPr/>
              <p14:nvPr/>
            </p14:nvContentPartPr>
            <p14:xfrm>
              <a:off x="8469512" y="454945"/>
              <a:ext cx="95400" cy="5760"/>
            </p14:xfrm>
          </p:contentPart>
        </mc:Choice>
        <mc:Fallback xmlns="">
          <p:pic>
            <p:nvPicPr>
              <p:cNvPr id="41" name="Tinta 40">
                <a:extLst>
                  <a:ext uri="{FF2B5EF4-FFF2-40B4-BE49-F238E27FC236}">
                    <a16:creationId xmlns:a16="http://schemas.microsoft.com/office/drawing/2014/main" id="{F64A760B-A4DD-4991-9036-ECA896847901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8460872" y="445945"/>
                <a:ext cx="113040" cy="2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42" name="Tinta 41">
                <a:extLst>
                  <a:ext uri="{FF2B5EF4-FFF2-40B4-BE49-F238E27FC236}">
                    <a16:creationId xmlns:a16="http://schemas.microsoft.com/office/drawing/2014/main" id="{EAE158C4-8B8F-4B19-A702-93220FBB4041}"/>
                  </a:ext>
                </a:extLst>
              </p14:cNvPr>
              <p14:cNvContentPartPr/>
              <p14:nvPr/>
            </p14:nvContentPartPr>
            <p14:xfrm>
              <a:off x="8663192" y="337945"/>
              <a:ext cx="115920" cy="259920"/>
            </p14:xfrm>
          </p:contentPart>
        </mc:Choice>
        <mc:Fallback xmlns="">
          <p:pic>
            <p:nvPicPr>
              <p:cNvPr id="42" name="Tinta 41">
                <a:extLst>
                  <a:ext uri="{FF2B5EF4-FFF2-40B4-BE49-F238E27FC236}">
                    <a16:creationId xmlns:a16="http://schemas.microsoft.com/office/drawing/2014/main" id="{EAE158C4-8B8F-4B19-A702-93220FBB4041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8654192" y="329305"/>
                <a:ext cx="133560" cy="27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43" name="Tinta 42">
                <a:extLst>
                  <a:ext uri="{FF2B5EF4-FFF2-40B4-BE49-F238E27FC236}">
                    <a16:creationId xmlns:a16="http://schemas.microsoft.com/office/drawing/2014/main" id="{B49E0AD2-D7A3-4F21-8474-377D502FECEF}"/>
                  </a:ext>
                </a:extLst>
              </p14:cNvPr>
              <p14:cNvContentPartPr/>
              <p14:nvPr/>
            </p14:nvContentPartPr>
            <p14:xfrm>
              <a:off x="8883512" y="235345"/>
              <a:ext cx="47160" cy="106560"/>
            </p14:xfrm>
          </p:contentPart>
        </mc:Choice>
        <mc:Fallback xmlns="">
          <p:pic>
            <p:nvPicPr>
              <p:cNvPr id="43" name="Tinta 42">
                <a:extLst>
                  <a:ext uri="{FF2B5EF4-FFF2-40B4-BE49-F238E27FC236}">
                    <a16:creationId xmlns:a16="http://schemas.microsoft.com/office/drawing/2014/main" id="{B49E0AD2-D7A3-4F21-8474-377D502FECEF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8874512" y="226705"/>
                <a:ext cx="64800" cy="12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44" name="Tinta 43">
                <a:extLst>
                  <a:ext uri="{FF2B5EF4-FFF2-40B4-BE49-F238E27FC236}">
                    <a16:creationId xmlns:a16="http://schemas.microsoft.com/office/drawing/2014/main" id="{44DA28DF-2784-47D7-A072-D74D54BC73FB}"/>
                  </a:ext>
                </a:extLst>
              </p14:cNvPr>
              <p14:cNvContentPartPr/>
              <p14:nvPr/>
            </p14:nvContentPartPr>
            <p14:xfrm>
              <a:off x="8936792" y="87745"/>
              <a:ext cx="13680" cy="13320"/>
            </p14:xfrm>
          </p:contentPart>
        </mc:Choice>
        <mc:Fallback xmlns="">
          <p:pic>
            <p:nvPicPr>
              <p:cNvPr id="44" name="Tinta 43">
                <a:extLst>
                  <a:ext uri="{FF2B5EF4-FFF2-40B4-BE49-F238E27FC236}">
                    <a16:creationId xmlns:a16="http://schemas.microsoft.com/office/drawing/2014/main" id="{44DA28DF-2784-47D7-A072-D74D54BC73FB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8927792" y="79105"/>
                <a:ext cx="3132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180" name="Tinta 179">
                <a:extLst>
                  <a:ext uri="{FF2B5EF4-FFF2-40B4-BE49-F238E27FC236}">
                    <a16:creationId xmlns:a16="http://schemas.microsoft.com/office/drawing/2014/main" id="{03716A54-DD05-46FC-A94D-507A5675F8EE}"/>
                  </a:ext>
                </a:extLst>
              </p14:cNvPr>
              <p14:cNvContentPartPr/>
              <p14:nvPr/>
            </p14:nvContentPartPr>
            <p14:xfrm>
              <a:off x="4117832" y="1876585"/>
              <a:ext cx="3093480" cy="152280"/>
            </p14:xfrm>
          </p:contentPart>
        </mc:Choice>
        <mc:Fallback xmlns="">
          <p:pic>
            <p:nvPicPr>
              <p:cNvPr id="180" name="Tinta 179">
                <a:extLst>
                  <a:ext uri="{FF2B5EF4-FFF2-40B4-BE49-F238E27FC236}">
                    <a16:creationId xmlns:a16="http://schemas.microsoft.com/office/drawing/2014/main" id="{03716A54-DD05-46FC-A94D-507A5675F8EE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4108832" y="1867945"/>
                <a:ext cx="3111120" cy="16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181" name="Tinta 180">
                <a:extLst>
                  <a:ext uri="{FF2B5EF4-FFF2-40B4-BE49-F238E27FC236}">
                    <a16:creationId xmlns:a16="http://schemas.microsoft.com/office/drawing/2014/main" id="{A3BEDB25-CA2E-4A7F-A2AE-CF9C54218E37}"/>
                  </a:ext>
                </a:extLst>
              </p14:cNvPr>
              <p14:cNvContentPartPr/>
              <p14:nvPr/>
            </p14:nvContentPartPr>
            <p14:xfrm>
              <a:off x="7211672" y="1748425"/>
              <a:ext cx="430560" cy="242640"/>
            </p14:xfrm>
          </p:contentPart>
        </mc:Choice>
        <mc:Fallback xmlns="">
          <p:pic>
            <p:nvPicPr>
              <p:cNvPr id="181" name="Tinta 180">
                <a:extLst>
                  <a:ext uri="{FF2B5EF4-FFF2-40B4-BE49-F238E27FC236}">
                    <a16:creationId xmlns:a16="http://schemas.microsoft.com/office/drawing/2014/main" id="{A3BEDB25-CA2E-4A7F-A2AE-CF9C54218E37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7203032" y="1739425"/>
                <a:ext cx="448200" cy="26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183" name="Tinta 182">
                <a:extLst>
                  <a:ext uri="{FF2B5EF4-FFF2-40B4-BE49-F238E27FC236}">
                    <a16:creationId xmlns:a16="http://schemas.microsoft.com/office/drawing/2014/main" id="{AE8607FC-1524-455B-AF8D-1530E02BC9CE}"/>
                  </a:ext>
                </a:extLst>
              </p14:cNvPr>
              <p14:cNvContentPartPr/>
              <p14:nvPr/>
            </p14:nvContentPartPr>
            <p14:xfrm>
              <a:off x="-233848" y="2102305"/>
              <a:ext cx="637560" cy="353160"/>
            </p14:xfrm>
          </p:contentPart>
        </mc:Choice>
        <mc:Fallback xmlns="">
          <p:pic>
            <p:nvPicPr>
              <p:cNvPr id="183" name="Tinta 182">
                <a:extLst>
                  <a:ext uri="{FF2B5EF4-FFF2-40B4-BE49-F238E27FC236}">
                    <a16:creationId xmlns:a16="http://schemas.microsoft.com/office/drawing/2014/main" id="{AE8607FC-1524-455B-AF8D-1530E02BC9CE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-242488" y="2093305"/>
                <a:ext cx="655200" cy="37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184" name="Tinta 183">
                <a:extLst>
                  <a:ext uri="{FF2B5EF4-FFF2-40B4-BE49-F238E27FC236}">
                    <a16:creationId xmlns:a16="http://schemas.microsoft.com/office/drawing/2014/main" id="{C916C4A1-D575-4A95-A334-1748E6C9AED4}"/>
                  </a:ext>
                </a:extLst>
              </p14:cNvPr>
              <p14:cNvContentPartPr/>
              <p14:nvPr/>
            </p14:nvContentPartPr>
            <p14:xfrm>
              <a:off x="2956472" y="4821385"/>
              <a:ext cx="363600" cy="211320"/>
            </p14:xfrm>
          </p:contentPart>
        </mc:Choice>
        <mc:Fallback xmlns="">
          <p:pic>
            <p:nvPicPr>
              <p:cNvPr id="184" name="Tinta 183">
                <a:extLst>
                  <a:ext uri="{FF2B5EF4-FFF2-40B4-BE49-F238E27FC236}">
                    <a16:creationId xmlns:a16="http://schemas.microsoft.com/office/drawing/2014/main" id="{C916C4A1-D575-4A95-A334-1748E6C9AED4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2947832" y="4812385"/>
                <a:ext cx="381240" cy="22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185" name="Tinta 184">
                <a:extLst>
                  <a:ext uri="{FF2B5EF4-FFF2-40B4-BE49-F238E27FC236}">
                    <a16:creationId xmlns:a16="http://schemas.microsoft.com/office/drawing/2014/main" id="{24A00A7F-8341-48B0-B589-B8398F6285B1}"/>
                  </a:ext>
                </a:extLst>
              </p14:cNvPr>
              <p14:cNvContentPartPr/>
              <p14:nvPr/>
            </p14:nvContentPartPr>
            <p14:xfrm>
              <a:off x="4060232" y="1027705"/>
              <a:ext cx="178560" cy="155160"/>
            </p14:xfrm>
          </p:contentPart>
        </mc:Choice>
        <mc:Fallback xmlns="">
          <p:pic>
            <p:nvPicPr>
              <p:cNvPr id="185" name="Tinta 184">
                <a:extLst>
                  <a:ext uri="{FF2B5EF4-FFF2-40B4-BE49-F238E27FC236}">
                    <a16:creationId xmlns:a16="http://schemas.microsoft.com/office/drawing/2014/main" id="{24A00A7F-8341-48B0-B589-B8398F6285B1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4051592" y="1018705"/>
                <a:ext cx="196200" cy="17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3" name="Tinta 2">
                <a:extLst>
                  <a:ext uri="{FF2B5EF4-FFF2-40B4-BE49-F238E27FC236}">
                    <a16:creationId xmlns:a16="http://schemas.microsoft.com/office/drawing/2014/main" id="{C06C4D61-DEC6-47F2-8F85-98D79B0A18D2}"/>
                  </a:ext>
                </a:extLst>
              </p14:cNvPr>
              <p14:cNvContentPartPr/>
              <p14:nvPr/>
            </p14:nvContentPartPr>
            <p14:xfrm>
              <a:off x="1454552" y="298345"/>
              <a:ext cx="161280" cy="248760"/>
            </p14:xfrm>
          </p:contentPart>
        </mc:Choice>
        <mc:Fallback xmlns="">
          <p:pic>
            <p:nvPicPr>
              <p:cNvPr id="3" name="Tinta 2">
                <a:extLst>
                  <a:ext uri="{FF2B5EF4-FFF2-40B4-BE49-F238E27FC236}">
                    <a16:creationId xmlns:a16="http://schemas.microsoft.com/office/drawing/2014/main" id="{C06C4D61-DEC6-47F2-8F85-98D79B0A18D2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1445912" y="289705"/>
                <a:ext cx="178920" cy="26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4" name="Tinta 3">
                <a:extLst>
                  <a:ext uri="{FF2B5EF4-FFF2-40B4-BE49-F238E27FC236}">
                    <a16:creationId xmlns:a16="http://schemas.microsoft.com/office/drawing/2014/main" id="{84E9D307-43D7-49E8-8B28-81215D1658DC}"/>
                  </a:ext>
                </a:extLst>
              </p14:cNvPr>
              <p14:cNvContentPartPr/>
              <p14:nvPr/>
            </p14:nvContentPartPr>
            <p14:xfrm>
              <a:off x="1700432" y="285745"/>
              <a:ext cx="449640" cy="410040"/>
            </p14:xfrm>
          </p:contentPart>
        </mc:Choice>
        <mc:Fallback xmlns="">
          <p:pic>
            <p:nvPicPr>
              <p:cNvPr id="4" name="Tinta 3">
                <a:extLst>
                  <a:ext uri="{FF2B5EF4-FFF2-40B4-BE49-F238E27FC236}">
                    <a16:creationId xmlns:a16="http://schemas.microsoft.com/office/drawing/2014/main" id="{84E9D307-43D7-49E8-8B28-81215D1658DC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1691792" y="276745"/>
                <a:ext cx="467280" cy="42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5" name="Tinta 4">
                <a:extLst>
                  <a:ext uri="{FF2B5EF4-FFF2-40B4-BE49-F238E27FC236}">
                    <a16:creationId xmlns:a16="http://schemas.microsoft.com/office/drawing/2014/main" id="{0440E7FB-B745-4C66-AFF5-73562D37BD17}"/>
                  </a:ext>
                </a:extLst>
              </p14:cNvPr>
              <p14:cNvContentPartPr/>
              <p14:nvPr/>
            </p14:nvContentPartPr>
            <p14:xfrm>
              <a:off x="2155472" y="406345"/>
              <a:ext cx="164880" cy="36000"/>
            </p14:xfrm>
          </p:contentPart>
        </mc:Choice>
        <mc:Fallback xmlns="">
          <p:pic>
            <p:nvPicPr>
              <p:cNvPr id="5" name="Tinta 4">
                <a:extLst>
                  <a:ext uri="{FF2B5EF4-FFF2-40B4-BE49-F238E27FC236}">
                    <a16:creationId xmlns:a16="http://schemas.microsoft.com/office/drawing/2014/main" id="{0440E7FB-B745-4C66-AFF5-73562D37BD17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2146832" y="397345"/>
                <a:ext cx="182520" cy="5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6" name="Tinta 5">
                <a:extLst>
                  <a:ext uri="{FF2B5EF4-FFF2-40B4-BE49-F238E27FC236}">
                    <a16:creationId xmlns:a16="http://schemas.microsoft.com/office/drawing/2014/main" id="{90CF39D6-FB45-47C6-9B48-F86C69B901C5}"/>
                  </a:ext>
                </a:extLst>
              </p14:cNvPr>
              <p14:cNvContentPartPr/>
              <p14:nvPr/>
            </p14:nvContentPartPr>
            <p14:xfrm>
              <a:off x="2222072" y="506785"/>
              <a:ext cx="99720" cy="7200"/>
            </p14:xfrm>
          </p:contentPart>
        </mc:Choice>
        <mc:Fallback xmlns="">
          <p:pic>
            <p:nvPicPr>
              <p:cNvPr id="6" name="Tinta 5">
                <a:extLst>
                  <a:ext uri="{FF2B5EF4-FFF2-40B4-BE49-F238E27FC236}">
                    <a16:creationId xmlns:a16="http://schemas.microsoft.com/office/drawing/2014/main" id="{90CF39D6-FB45-47C6-9B48-F86C69B901C5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2213432" y="497785"/>
                <a:ext cx="117360" cy="2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7" name="Tinta 6">
                <a:extLst>
                  <a:ext uri="{FF2B5EF4-FFF2-40B4-BE49-F238E27FC236}">
                    <a16:creationId xmlns:a16="http://schemas.microsoft.com/office/drawing/2014/main" id="{67EA9866-DFD2-45F6-9E8A-5FF70D17E530}"/>
                  </a:ext>
                </a:extLst>
              </p14:cNvPr>
              <p14:cNvContentPartPr/>
              <p14:nvPr/>
            </p14:nvContentPartPr>
            <p14:xfrm>
              <a:off x="2461832" y="346225"/>
              <a:ext cx="207720" cy="273960"/>
            </p14:xfrm>
          </p:contentPart>
        </mc:Choice>
        <mc:Fallback xmlns="">
          <p:pic>
            <p:nvPicPr>
              <p:cNvPr id="7" name="Tinta 6">
                <a:extLst>
                  <a:ext uri="{FF2B5EF4-FFF2-40B4-BE49-F238E27FC236}">
                    <a16:creationId xmlns:a16="http://schemas.microsoft.com/office/drawing/2014/main" id="{67EA9866-DFD2-45F6-9E8A-5FF70D17E530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2453192" y="337225"/>
                <a:ext cx="225360" cy="29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8" name="Tinta 7">
                <a:extLst>
                  <a:ext uri="{FF2B5EF4-FFF2-40B4-BE49-F238E27FC236}">
                    <a16:creationId xmlns:a16="http://schemas.microsoft.com/office/drawing/2014/main" id="{C107FEDF-3689-4E20-AB97-252B75E72198}"/>
                  </a:ext>
                </a:extLst>
              </p14:cNvPr>
              <p14:cNvContentPartPr/>
              <p14:nvPr/>
            </p14:nvContentPartPr>
            <p14:xfrm>
              <a:off x="2742992" y="423265"/>
              <a:ext cx="64800" cy="157320"/>
            </p14:xfrm>
          </p:contentPart>
        </mc:Choice>
        <mc:Fallback xmlns="">
          <p:pic>
            <p:nvPicPr>
              <p:cNvPr id="8" name="Tinta 7">
                <a:extLst>
                  <a:ext uri="{FF2B5EF4-FFF2-40B4-BE49-F238E27FC236}">
                    <a16:creationId xmlns:a16="http://schemas.microsoft.com/office/drawing/2014/main" id="{C107FEDF-3689-4E20-AB97-252B75E72198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2733992" y="414265"/>
                <a:ext cx="82440" cy="17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9" name="Tinta 8">
                <a:extLst>
                  <a:ext uri="{FF2B5EF4-FFF2-40B4-BE49-F238E27FC236}">
                    <a16:creationId xmlns:a16="http://schemas.microsoft.com/office/drawing/2014/main" id="{A0405DF9-E7C9-48E4-86EE-72F64AE61459}"/>
                  </a:ext>
                </a:extLst>
              </p14:cNvPr>
              <p14:cNvContentPartPr/>
              <p14:nvPr/>
            </p14:nvContentPartPr>
            <p14:xfrm>
              <a:off x="2749472" y="520105"/>
              <a:ext cx="139680" cy="7200"/>
            </p14:xfrm>
          </p:contentPart>
        </mc:Choice>
        <mc:Fallback xmlns="">
          <p:pic>
            <p:nvPicPr>
              <p:cNvPr id="9" name="Tinta 8">
                <a:extLst>
                  <a:ext uri="{FF2B5EF4-FFF2-40B4-BE49-F238E27FC236}">
                    <a16:creationId xmlns:a16="http://schemas.microsoft.com/office/drawing/2014/main" id="{A0405DF9-E7C9-48E4-86EE-72F64AE61459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2740832" y="511465"/>
                <a:ext cx="157320" cy="2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10" name="Tinta 9">
                <a:extLst>
                  <a:ext uri="{FF2B5EF4-FFF2-40B4-BE49-F238E27FC236}">
                    <a16:creationId xmlns:a16="http://schemas.microsoft.com/office/drawing/2014/main" id="{7A2619BD-8D4F-4113-B2B1-69F8E3C8C2CA}"/>
                  </a:ext>
                </a:extLst>
              </p14:cNvPr>
              <p14:cNvContentPartPr/>
              <p14:nvPr/>
            </p14:nvContentPartPr>
            <p14:xfrm>
              <a:off x="2976632" y="382225"/>
              <a:ext cx="227520" cy="270720"/>
            </p14:xfrm>
          </p:contentPart>
        </mc:Choice>
        <mc:Fallback xmlns="">
          <p:pic>
            <p:nvPicPr>
              <p:cNvPr id="10" name="Tinta 9">
                <a:extLst>
                  <a:ext uri="{FF2B5EF4-FFF2-40B4-BE49-F238E27FC236}">
                    <a16:creationId xmlns:a16="http://schemas.microsoft.com/office/drawing/2014/main" id="{7A2619BD-8D4F-4113-B2B1-69F8E3C8C2CA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2967632" y="373585"/>
                <a:ext cx="245160" cy="28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187" name="Tinta 186">
                <a:extLst>
                  <a:ext uri="{FF2B5EF4-FFF2-40B4-BE49-F238E27FC236}">
                    <a16:creationId xmlns:a16="http://schemas.microsoft.com/office/drawing/2014/main" id="{CF72E27E-8C8F-4616-B21F-2380781D3495}"/>
                  </a:ext>
                </a:extLst>
              </p14:cNvPr>
              <p14:cNvContentPartPr/>
              <p14:nvPr/>
            </p14:nvContentPartPr>
            <p14:xfrm>
              <a:off x="4189112" y="1637185"/>
              <a:ext cx="116280" cy="150840"/>
            </p14:xfrm>
          </p:contentPart>
        </mc:Choice>
        <mc:Fallback xmlns="">
          <p:pic>
            <p:nvPicPr>
              <p:cNvPr id="187" name="Tinta 186">
                <a:extLst>
                  <a:ext uri="{FF2B5EF4-FFF2-40B4-BE49-F238E27FC236}">
                    <a16:creationId xmlns:a16="http://schemas.microsoft.com/office/drawing/2014/main" id="{CF72E27E-8C8F-4616-B21F-2380781D3495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4180112" y="1628545"/>
                <a:ext cx="133920" cy="16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189" name="Tinta 188">
                <a:extLst>
                  <a:ext uri="{FF2B5EF4-FFF2-40B4-BE49-F238E27FC236}">
                    <a16:creationId xmlns:a16="http://schemas.microsoft.com/office/drawing/2014/main" id="{3C4CED47-6253-4FA2-A9C8-E4D4461D0821}"/>
                  </a:ext>
                </a:extLst>
              </p14:cNvPr>
              <p14:cNvContentPartPr/>
              <p14:nvPr/>
            </p14:nvContentPartPr>
            <p14:xfrm>
              <a:off x="4532912" y="1341625"/>
              <a:ext cx="320400" cy="228960"/>
            </p14:xfrm>
          </p:contentPart>
        </mc:Choice>
        <mc:Fallback xmlns="">
          <p:pic>
            <p:nvPicPr>
              <p:cNvPr id="189" name="Tinta 188">
                <a:extLst>
                  <a:ext uri="{FF2B5EF4-FFF2-40B4-BE49-F238E27FC236}">
                    <a16:creationId xmlns:a16="http://schemas.microsoft.com/office/drawing/2014/main" id="{3C4CED47-6253-4FA2-A9C8-E4D4461D0821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4523912" y="1332985"/>
                <a:ext cx="338040" cy="24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191" name="Tinta 190">
                <a:extLst>
                  <a:ext uri="{FF2B5EF4-FFF2-40B4-BE49-F238E27FC236}">
                    <a16:creationId xmlns:a16="http://schemas.microsoft.com/office/drawing/2014/main" id="{04859266-46A6-4986-9805-7C4DEE5B9D4E}"/>
                  </a:ext>
                </a:extLst>
              </p14:cNvPr>
              <p14:cNvContentPartPr/>
              <p14:nvPr/>
            </p14:nvContentPartPr>
            <p14:xfrm>
              <a:off x="4545872" y="1688305"/>
              <a:ext cx="124560" cy="160200"/>
            </p14:xfrm>
          </p:contentPart>
        </mc:Choice>
        <mc:Fallback xmlns="">
          <p:pic>
            <p:nvPicPr>
              <p:cNvPr id="191" name="Tinta 190">
                <a:extLst>
                  <a:ext uri="{FF2B5EF4-FFF2-40B4-BE49-F238E27FC236}">
                    <a16:creationId xmlns:a16="http://schemas.microsoft.com/office/drawing/2014/main" id="{04859266-46A6-4986-9805-7C4DEE5B9D4E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4536872" y="1679305"/>
                <a:ext cx="142200" cy="177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94" name="Agrupar 193">
            <a:extLst>
              <a:ext uri="{FF2B5EF4-FFF2-40B4-BE49-F238E27FC236}">
                <a16:creationId xmlns:a16="http://schemas.microsoft.com/office/drawing/2014/main" id="{2C150EEF-048F-4781-8C3A-7BF0E8A836A6}"/>
              </a:ext>
            </a:extLst>
          </p:cNvPr>
          <p:cNvGrpSpPr/>
          <p:nvPr/>
        </p:nvGrpSpPr>
        <p:grpSpPr>
          <a:xfrm>
            <a:off x="3551912" y="601825"/>
            <a:ext cx="3061080" cy="1341000"/>
            <a:chOff x="3551912" y="601825"/>
            <a:chExt cx="3061080" cy="1341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18" name="Tinta 17">
                  <a:extLst>
                    <a:ext uri="{FF2B5EF4-FFF2-40B4-BE49-F238E27FC236}">
                      <a16:creationId xmlns:a16="http://schemas.microsoft.com/office/drawing/2014/main" id="{6F28F2A9-6831-4E1C-9B4A-22A08D0F9FCB}"/>
                    </a:ext>
                  </a:extLst>
                </p14:cNvPr>
                <p14:cNvContentPartPr/>
                <p14:nvPr/>
              </p14:nvContentPartPr>
              <p14:xfrm>
                <a:off x="5232032" y="733945"/>
                <a:ext cx="47880" cy="313920"/>
              </p14:xfrm>
            </p:contentPart>
          </mc:Choice>
          <mc:Fallback xmlns="">
            <p:pic>
              <p:nvPicPr>
                <p:cNvPr id="18" name="Tinta 17">
                  <a:extLst>
                    <a:ext uri="{FF2B5EF4-FFF2-40B4-BE49-F238E27FC236}">
                      <a16:creationId xmlns:a16="http://schemas.microsoft.com/office/drawing/2014/main" id="{6F28F2A9-6831-4E1C-9B4A-22A08D0F9FCB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5223392" y="725305"/>
                  <a:ext cx="65520" cy="33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20" name="Tinta 19">
                  <a:extLst>
                    <a:ext uri="{FF2B5EF4-FFF2-40B4-BE49-F238E27FC236}">
                      <a16:creationId xmlns:a16="http://schemas.microsoft.com/office/drawing/2014/main" id="{C9E579A3-09E9-4AF3-9EC6-A0E680E03AD0}"/>
                    </a:ext>
                  </a:extLst>
                </p14:cNvPr>
                <p14:cNvContentPartPr/>
                <p14:nvPr/>
              </p14:nvContentPartPr>
              <p14:xfrm>
                <a:off x="5660792" y="753745"/>
                <a:ext cx="39240" cy="333360"/>
              </p14:xfrm>
            </p:contentPart>
          </mc:Choice>
          <mc:Fallback xmlns="">
            <p:pic>
              <p:nvPicPr>
                <p:cNvPr id="20" name="Tinta 19">
                  <a:extLst>
                    <a:ext uri="{FF2B5EF4-FFF2-40B4-BE49-F238E27FC236}">
                      <a16:creationId xmlns:a16="http://schemas.microsoft.com/office/drawing/2014/main" id="{C9E579A3-09E9-4AF3-9EC6-A0E680E03AD0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5652152" y="745105"/>
                  <a:ext cx="56880" cy="35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21" name="Tinta 20">
                  <a:extLst>
                    <a:ext uri="{FF2B5EF4-FFF2-40B4-BE49-F238E27FC236}">
                      <a16:creationId xmlns:a16="http://schemas.microsoft.com/office/drawing/2014/main" id="{442A0CE0-7FA8-48F2-9125-2801F7FF2F7D}"/>
                    </a:ext>
                  </a:extLst>
                </p14:cNvPr>
                <p14:cNvContentPartPr/>
                <p14:nvPr/>
              </p14:nvContentPartPr>
              <p14:xfrm>
                <a:off x="6026552" y="827185"/>
                <a:ext cx="19440" cy="308160"/>
              </p14:xfrm>
            </p:contentPart>
          </mc:Choice>
          <mc:Fallback xmlns="">
            <p:pic>
              <p:nvPicPr>
                <p:cNvPr id="21" name="Tinta 20">
                  <a:extLst>
                    <a:ext uri="{FF2B5EF4-FFF2-40B4-BE49-F238E27FC236}">
                      <a16:creationId xmlns:a16="http://schemas.microsoft.com/office/drawing/2014/main" id="{442A0CE0-7FA8-48F2-9125-2801F7FF2F7D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6017912" y="818545"/>
                  <a:ext cx="37080" cy="32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22" name="Tinta 21">
                  <a:extLst>
                    <a:ext uri="{FF2B5EF4-FFF2-40B4-BE49-F238E27FC236}">
                      <a16:creationId xmlns:a16="http://schemas.microsoft.com/office/drawing/2014/main" id="{63A33722-1656-42E7-97C9-3BFA761996C0}"/>
                    </a:ext>
                  </a:extLst>
                </p14:cNvPr>
                <p14:cNvContentPartPr/>
                <p14:nvPr/>
              </p14:nvContentPartPr>
              <p14:xfrm>
                <a:off x="6286472" y="780745"/>
                <a:ext cx="67680" cy="386280"/>
              </p14:xfrm>
            </p:contentPart>
          </mc:Choice>
          <mc:Fallback xmlns="">
            <p:pic>
              <p:nvPicPr>
                <p:cNvPr id="22" name="Tinta 21">
                  <a:extLst>
                    <a:ext uri="{FF2B5EF4-FFF2-40B4-BE49-F238E27FC236}">
                      <a16:creationId xmlns:a16="http://schemas.microsoft.com/office/drawing/2014/main" id="{63A33722-1656-42E7-97C9-3BFA761996C0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6277832" y="771745"/>
                  <a:ext cx="85320" cy="40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12" name="Tinta 11">
                  <a:extLst>
                    <a:ext uri="{FF2B5EF4-FFF2-40B4-BE49-F238E27FC236}">
                      <a16:creationId xmlns:a16="http://schemas.microsoft.com/office/drawing/2014/main" id="{7FEDD9ED-D871-47D1-A9DF-9719F0AB18D2}"/>
                    </a:ext>
                  </a:extLst>
                </p14:cNvPr>
                <p14:cNvContentPartPr/>
                <p14:nvPr/>
              </p14:nvContentPartPr>
              <p14:xfrm>
                <a:off x="4263272" y="747265"/>
                <a:ext cx="55080" cy="207000"/>
              </p14:xfrm>
            </p:contentPart>
          </mc:Choice>
          <mc:Fallback xmlns="">
            <p:pic>
              <p:nvPicPr>
                <p:cNvPr id="12" name="Tinta 11">
                  <a:extLst>
                    <a:ext uri="{FF2B5EF4-FFF2-40B4-BE49-F238E27FC236}">
                      <a16:creationId xmlns:a16="http://schemas.microsoft.com/office/drawing/2014/main" id="{7FEDD9ED-D871-47D1-A9DF-9719F0AB18D2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4254632" y="738265"/>
                  <a:ext cx="7272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13" name="Tinta 12">
                  <a:extLst>
                    <a:ext uri="{FF2B5EF4-FFF2-40B4-BE49-F238E27FC236}">
                      <a16:creationId xmlns:a16="http://schemas.microsoft.com/office/drawing/2014/main" id="{30577034-A840-4E33-99C2-50FB61719871}"/>
                    </a:ext>
                  </a:extLst>
                </p14:cNvPr>
                <p14:cNvContentPartPr/>
                <p14:nvPr/>
              </p14:nvContentPartPr>
              <p14:xfrm>
                <a:off x="4204592" y="707665"/>
                <a:ext cx="180000" cy="333360"/>
              </p14:xfrm>
            </p:contentPart>
          </mc:Choice>
          <mc:Fallback xmlns="">
            <p:pic>
              <p:nvPicPr>
                <p:cNvPr id="13" name="Tinta 12">
                  <a:extLst>
                    <a:ext uri="{FF2B5EF4-FFF2-40B4-BE49-F238E27FC236}">
                      <a16:creationId xmlns:a16="http://schemas.microsoft.com/office/drawing/2014/main" id="{30577034-A840-4E33-99C2-50FB61719871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4195592" y="699025"/>
                  <a:ext cx="197640" cy="35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14" name="Tinta 13">
                  <a:extLst>
                    <a:ext uri="{FF2B5EF4-FFF2-40B4-BE49-F238E27FC236}">
                      <a16:creationId xmlns:a16="http://schemas.microsoft.com/office/drawing/2014/main" id="{BB8FAB50-3B03-484E-846B-EF3070107ECF}"/>
                    </a:ext>
                  </a:extLst>
                </p14:cNvPr>
                <p14:cNvContentPartPr/>
                <p14:nvPr/>
              </p14:nvContentPartPr>
              <p14:xfrm>
                <a:off x="4604552" y="752305"/>
                <a:ext cx="207000" cy="269640"/>
              </p14:xfrm>
            </p:contentPart>
          </mc:Choice>
          <mc:Fallback xmlns="">
            <p:pic>
              <p:nvPicPr>
                <p:cNvPr id="14" name="Tinta 13">
                  <a:extLst>
                    <a:ext uri="{FF2B5EF4-FFF2-40B4-BE49-F238E27FC236}">
                      <a16:creationId xmlns:a16="http://schemas.microsoft.com/office/drawing/2014/main" id="{BB8FAB50-3B03-484E-846B-EF3070107ECF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4595552" y="743305"/>
                  <a:ext cx="22464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16" name="Tinta 15">
                  <a:extLst>
                    <a:ext uri="{FF2B5EF4-FFF2-40B4-BE49-F238E27FC236}">
                      <a16:creationId xmlns:a16="http://schemas.microsoft.com/office/drawing/2014/main" id="{90E5837E-145E-40F6-B7EB-77246F458D7C}"/>
                    </a:ext>
                  </a:extLst>
                </p14:cNvPr>
                <p14:cNvContentPartPr/>
                <p14:nvPr/>
              </p14:nvContentPartPr>
              <p14:xfrm>
                <a:off x="4848992" y="673825"/>
                <a:ext cx="43560" cy="450720"/>
              </p14:xfrm>
            </p:contentPart>
          </mc:Choice>
          <mc:Fallback xmlns="">
            <p:pic>
              <p:nvPicPr>
                <p:cNvPr id="16" name="Tinta 15">
                  <a:extLst>
                    <a:ext uri="{FF2B5EF4-FFF2-40B4-BE49-F238E27FC236}">
                      <a16:creationId xmlns:a16="http://schemas.microsoft.com/office/drawing/2014/main" id="{90E5837E-145E-40F6-B7EB-77246F458D7C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4840352" y="664825"/>
                  <a:ext cx="61200" cy="46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17" name="Tinta 16">
                  <a:extLst>
                    <a:ext uri="{FF2B5EF4-FFF2-40B4-BE49-F238E27FC236}">
                      <a16:creationId xmlns:a16="http://schemas.microsoft.com/office/drawing/2014/main" id="{5F8B2DA3-EAE5-48BB-BBC8-5083BF6501FC}"/>
                    </a:ext>
                  </a:extLst>
                </p14:cNvPr>
                <p14:cNvContentPartPr/>
                <p14:nvPr/>
              </p14:nvContentPartPr>
              <p14:xfrm>
                <a:off x="4517432" y="693985"/>
                <a:ext cx="51120" cy="416880"/>
              </p14:xfrm>
            </p:contentPart>
          </mc:Choice>
          <mc:Fallback xmlns="">
            <p:pic>
              <p:nvPicPr>
                <p:cNvPr id="17" name="Tinta 16">
                  <a:extLst>
                    <a:ext uri="{FF2B5EF4-FFF2-40B4-BE49-F238E27FC236}">
                      <a16:creationId xmlns:a16="http://schemas.microsoft.com/office/drawing/2014/main" id="{5F8B2DA3-EAE5-48BB-BBC8-5083BF6501FC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4508792" y="684985"/>
                  <a:ext cx="68760" cy="43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49" name="Tinta 48">
                  <a:extLst>
                    <a:ext uri="{FF2B5EF4-FFF2-40B4-BE49-F238E27FC236}">
                      <a16:creationId xmlns:a16="http://schemas.microsoft.com/office/drawing/2014/main" id="{66FBE7C8-6A5B-47B3-ACF4-0129B0C4C0CE}"/>
                    </a:ext>
                  </a:extLst>
                </p14:cNvPr>
                <p14:cNvContentPartPr/>
                <p14:nvPr/>
              </p14:nvContentPartPr>
              <p14:xfrm>
                <a:off x="3789872" y="747265"/>
                <a:ext cx="174600" cy="182160"/>
              </p14:xfrm>
            </p:contentPart>
          </mc:Choice>
          <mc:Fallback xmlns="">
            <p:pic>
              <p:nvPicPr>
                <p:cNvPr id="49" name="Tinta 48">
                  <a:extLst>
                    <a:ext uri="{FF2B5EF4-FFF2-40B4-BE49-F238E27FC236}">
                      <a16:creationId xmlns:a16="http://schemas.microsoft.com/office/drawing/2014/main" id="{66FBE7C8-6A5B-47B3-ACF4-0129B0C4C0CE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3780872" y="738625"/>
                  <a:ext cx="19224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50" name="Tinta 49">
                  <a:extLst>
                    <a:ext uri="{FF2B5EF4-FFF2-40B4-BE49-F238E27FC236}">
                      <a16:creationId xmlns:a16="http://schemas.microsoft.com/office/drawing/2014/main" id="{6E823733-052F-4F65-8569-E1C87D64FB76}"/>
                    </a:ext>
                  </a:extLst>
                </p14:cNvPr>
                <p14:cNvContentPartPr/>
                <p14:nvPr/>
              </p14:nvContentPartPr>
              <p14:xfrm>
                <a:off x="3551912" y="601825"/>
                <a:ext cx="527760" cy="413640"/>
              </p14:xfrm>
            </p:contentPart>
          </mc:Choice>
          <mc:Fallback xmlns="">
            <p:pic>
              <p:nvPicPr>
                <p:cNvPr id="50" name="Tinta 49">
                  <a:extLst>
                    <a:ext uri="{FF2B5EF4-FFF2-40B4-BE49-F238E27FC236}">
                      <a16:creationId xmlns:a16="http://schemas.microsoft.com/office/drawing/2014/main" id="{6E823733-052F-4F65-8569-E1C87D64FB76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3543272" y="592825"/>
                  <a:ext cx="545400" cy="43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61" name="Tinta 60">
                  <a:extLst>
                    <a:ext uri="{FF2B5EF4-FFF2-40B4-BE49-F238E27FC236}">
                      <a16:creationId xmlns:a16="http://schemas.microsoft.com/office/drawing/2014/main" id="{E81B98FF-F0AD-4D75-A7B2-EAA89CF33762}"/>
                    </a:ext>
                  </a:extLst>
                </p14:cNvPr>
                <p14:cNvContentPartPr/>
                <p14:nvPr/>
              </p14:nvContentPartPr>
              <p14:xfrm>
                <a:off x="3563792" y="894145"/>
                <a:ext cx="3017520" cy="555120"/>
              </p14:xfrm>
            </p:contentPart>
          </mc:Choice>
          <mc:Fallback xmlns="">
            <p:pic>
              <p:nvPicPr>
                <p:cNvPr id="61" name="Tinta 60">
                  <a:extLst>
                    <a:ext uri="{FF2B5EF4-FFF2-40B4-BE49-F238E27FC236}">
                      <a16:creationId xmlns:a16="http://schemas.microsoft.com/office/drawing/2014/main" id="{E81B98FF-F0AD-4D75-A7B2-EAA89CF33762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3554792" y="885505"/>
                  <a:ext cx="3035160" cy="57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62" name="Tinta 61">
                  <a:extLst>
                    <a:ext uri="{FF2B5EF4-FFF2-40B4-BE49-F238E27FC236}">
                      <a16:creationId xmlns:a16="http://schemas.microsoft.com/office/drawing/2014/main" id="{DFEABF3C-EAD9-4D1E-B678-DCB95B049A68}"/>
                    </a:ext>
                  </a:extLst>
                </p14:cNvPr>
                <p14:cNvContentPartPr/>
                <p14:nvPr/>
              </p14:nvContentPartPr>
              <p14:xfrm>
                <a:off x="6289352" y="1194025"/>
                <a:ext cx="65160" cy="282600"/>
              </p14:xfrm>
            </p:contentPart>
          </mc:Choice>
          <mc:Fallback xmlns="">
            <p:pic>
              <p:nvPicPr>
                <p:cNvPr id="62" name="Tinta 61">
                  <a:extLst>
                    <a:ext uri="{FF2B5EF4-FFF2-40B4-BE49-F238E27FC236}">
                      <a16:creationId xmlns:a16="http://schemas.microsoft.com/office/drawing/2014/main" id="{DFEABF3C-EAD9-4D1E-B678-DCB95B049A68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6280352" y="1185385"/>
                  <a:ext cx="8280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63" name="Tinta 62">
                  <a:extLst>
                    <a:ext uri="{FF2B5EF4-FFF2-40B4-BE49-F238E27FC236}">
                      <a16:creationId xmlns:a16="http://schemas.microsoft.com/office/drawing/2014/main" id="{D2BA2299-6385-4C41-B0F4-6A82C773D523}"/>
                    </a:ext>
                  </a:extLst>
                </p14:cNvPr>
                <p14:cNvContentPartPr/>
                <p14:nvPr/>
              </p14:nvContentPartPr>
              <p14:xfrm>
                <a:off x="6046352" y="1174585"/>
                <a:ext cx="41040" cy="288000"/>
              </p14:xfrm>
            </p:contentPart>
          </mc:Choice>
          <mc:Fallback xmlns="">
            <p:pic>
              <p:nvPicPr>
                <p:cNvPr id="63" name="Tinta 62">
                  <a:extLst>
                    <a:ext uri="{FF2B5EF4-FFF2-40B4-BE49-F238E27FC236}">
                      <a16:creationId xmlns:a16="http://schemas.microsoft.com/office/drawing/2014/main" id="{D2BA2299-6385-4C41-B0F4-6A82C773D523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6037712" y="1165585"/>
                  <a:ext cx="58680" cy="30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128" name="Tinta 127">
                  <a:extLst>
                    <a:ext uri="{FF2B5EF4-FFF2-40B4-BE49-F238E27FC236}">
                      <a16:creationId xmlns:a16="http://schemas.microsoft.com/office/drawing/2014/main" id="{4CB6FE90-A387-4048-96EE-72CD138B3B10}"/>
                    </a:ext>
                  </a:extLst>
                </p14:cNvPr>
                <p14:cNvContentPartPr/>
                <p14:nvPr/>
              </p14:nvContentPartPr>
              <p14:xfrm>
                <a:off x="5669072" y="1134265"/>
                <a:ext cx="58680" cy="356400"/>
              </p14:xfrm>
            </p:contentPart>
          </mc:Choice>
          <mc:Fallback xmlns="">
            <p:pic>
              <p:nvPicPr>
                <p:cNvPr id="128" name="Tinta 127">
                  <a:extLst>
                    <a:ext uri="{FF2B5EF4-FFF2-40B4-BE49-F238E27FC236}">
                      <a16:creationId xmlns:a16="http://schemas.microsoft.com/office/drawing/2014/main" id="{4CB6FE90-A387-4048-96EE-72CD138B3B10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5660072" y="1125625"/>
                  <a:ext cx="76320" cy="37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129" name="Tinta 128">
                  <a:extLst>
                    <a:ext uri="{FF2B5EF4-FFF2-40B4-BE49-F238E27FC236}">
                      <a16:creationId xmlns:a16="http://schemas.microsoft.com/office/drawing/2014/main" id="{BDF4668C-F2AF-473B-B8C6-2508A84384D6}"/>
                    </a:ext>
                  </a:extLst>
                </p14:cNvPr>
                <p14:cNvContentPartPr/>
                <p14:nvPr/>
              </p14:nvContentPartPr>
              <p14:xfrm>
                <a:off x="5211872" y="1114465"/>
                <a:ext cx="32040" cy="312840"/>
              </p14:xfrm>
            </p:contentPart>
          </mc:Choice>
          <mc:Fallback xmlns="">
            <p:pic>
              <p:nvPicPr>
                <p:cNvPr id="129" name="Tinta 128">
                  <a:extLst>
                    <a:ext uri="{FF2B5EF4-FFF2-40B4-BE49-F238E27FC236}">
                      <a16:creationId xmlns:a16="http://schemas.microsoft.com/office/drawing/2014/main" id="{BDF4668C-F2AF-473B-B8C6-2508A84384D6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5203232" y="1105465"/>
                  <a:ext cx="49680" cy="33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131" name="Tinta 130">
                  <a:extLst>
                    <a:ext uri="{FF2B5EF4-FFF2-40B4-BE49-F238E27FC236}">
                      <a16:creationId xmlns:a16="http://schemas.microsoft.com/office/drawing/2014/main" id="{010218CC-1429-4FA7-95E6-2C5AD56517CB}"/>
                    </a:ext>
                  </a:extLst>
                </p14:cNvPr>
                <p14:cNvContentPartPr/>
                <p14:nvPr/>
              </p14:nvContentPartPr>
              <p14:xfrm>
                <a:off x="4782752" y="1114465"/>
                <a:ext cx="79920" cy="299880"/>
              </p14:xfrm>
            </p:contentPart>
          </mc:Choice>
          <mc:Fallback xmlns="">
            <p:pic>
              <p:nvPicPr>
                <p:cNvPr id="131" name="Tinta 130">
                  <a:extLst>
                    <a:ext uri="{FF2B5EF4-FFF2-40B4-BE49-F238E27FC236}">
                      <a16:creationId xmlns:a16="http://schemas.microsoft.com/office/drawing/2014/main" id="{010218CC-1429-4FA7-95E6-2C5AD56517CB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4773752" y="1105465"/>
                  <a:ext cx="97560" cy="31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132" name="Tinta 131">
                  <a:extLst>
                    <a:ext uri="{FF2B5EF4-FFF2-40B4-BE49-F238E27FC236}">
                      <a16:creationId xmlns:a16="http://schemas.microsoft.com/office/drawing/2014/main" id="{564D1BA7-7CA3-47D2-9A1C-7D712A9FFBD5}"/>
                    </a:ext>
                  </a:extLst>
                </p14:cNvPr>
                <p14:cNvContentPartPr/>
                <p14:nvPr/>
              </p14:nvContentPartPr>
              <p14:xfrm>
                <a:off x="4470992" y="1060825"/>
                <a:ext cx="60840" cy="326880"/>
              </p14:xfrm>
            </p:contentPart>
          </mc:Choice>
          <mc:Fallback xmlns="">
            <p:pic>
              <p:nvPicPr>
                <p:cNvPr id="132" name="Tinta 131">
                  <a:extLst>
                    <a:ext uri="{FF2B5EF4-FFF2-40B4-BE49-F238E27FC236}">
                      <a16:creationId xmlns:a16="http://schemas.microsoft.com/office/drawing/2014/main" id="{564D1BA7-7CA3-47D2-9A1C-7D712A9FFBD5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4462352" y="1052185"/>
                  <a:ext cx="78480" cy="34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133" name="Tinta 132">
                  <a:extLst>
                    <a:ext uri="{FF2B5EF4-FFF2-40B4-BE49-F238E27FC236}">
                      <a16:creationId xmlns:a16="http://schemas.microsoft.com/office/drawing/2014/main" id="{E13FFDAA-0EA7-4704-95BF-433B24BD7B75}"/>
                    </a:ext>
                  </a:extLst>
                </p14:cNvPr>
                <p14:cNvContentPartPr/>
                <p14:nvPr/>
              </p14:nvContentPartPr>
              <p14:xfrm>
                <a:off x="4025672" y="954265"/>
                <a:ext cx="20520" cy="394560"/>
              </p14:xfrm>
            </p:contentPart>
          </mc:Choice>
          <mc:Fallback xmlns="">
            <p:pic>
              <p:nvPicPr>
                <p:cNvPr id="133" name="Tinta 132">
                  <a:extLst>
                    <a:ext uri="{FF2B5EF4-FFF2-40B4-BE49-F238E27FC236}">
                      <a16:creationId xmlns:a16="http://schemas.microsoft.com/office/drawing/2014/main" id="{E13FFDAA-0EA7-4704-95BF-433B24BD7B75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4016672" y="945265"/>
                  <a:ext cx="38160" cy="41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135" name="Tinta 134">
                  <a:extLst>
                    <a:ext uri="{FF2B5EF4-FFF2-40B4-BE49-F238E27FC236}">
                      <a16:creationId xmlns:a16="http://schemas.microsoft.com/office/drawing/2014/main" id="{ABFA87F0-639C-4CC3-9943-12C56338B7A2}"/>
                    </a:ext>
                  </a:extLst>
                </p14:cNvPr>
                <p14:cNvContentPartPr/>
                <p14:nvPr/>
              </p14:nvContentPartPr>
              <p14:xfrm>
                <a:off x="3702392" y="1027345"/>
                <a:ext cx="150120" cy="162000"/>
              </p14:xfrm>
            </p:contentPart>
          </mc:Choice>
          <mc:Fallback xmlns="">
            <p:pic>
              <p:nvPicPr>
                <p:cNvPr id="135" name="Tinta 134">
                  <a:extLst>
                    <a:ext uri="{FF2B5EF4-FFF2-40B4-BE49-F238E27FC236}">
                      <a16:creationId xmlns:a16="http://schemas.microsoft.com/office/drawing/2014/main" id="{ABFA87F0-639C-4CC3-9943-12C56338B7A2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3693392" y="1018345"/>
                  <a:ext cx="16776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137" name="Tinta 136">
                  <a:extLst>
                    <a:ext uri="{FF2B5EF4-FFF2-40B4-BE49-F238E27FC236}">
                      <a16:creationId xmlns:a16="http://schemas.microsoft.com/office/drawing/2014/main" id="{DFF220B6-1E4E-499D-8A43-9EB1FFFDDA3B}"/>
                    </a:ext>
                  </a:extLst>
                </p14:cNvPr>
                <p14:cNvContentPartPr/>
                <p14:nvPr/>
              </p14:nvContentPartPr>
              <p14:xfrm>
                <a:off x="4123952" y="1115545"/>
                <a:ext cx="180720" cy="166680"/>
              </p14:xfrm>
            </p:contentPart>
          </mc:Choice>
          <mc:Fallback xmlns="">
            <p:pic>
              <p:nvPicPr>
                <p:cNvPr id="137" name="Tinta 136">
                  <a:extLst>
                    <a:ext uri="{FF2B5EF4-FFF2-40B4-BE49-F238E27FC236}">
                      <a16:creationId xmlns:a16="http://schemas.microsoft.com/office/drawing/2014/main" id="{DFF220B6-1E4E-499D-8A43-9EB1FFFDDA3B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4114952" y="1106905"/>
                  <a:ext cx="19836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143" name="Tinta 142">
                  <a:extLst>
                    <a:ext uri="{FF2B5EF4-FFF2-40B4-BE49-F238E27FC236}">
                      <a16:creationId xmlns:a16="http://schemas.microsoft.com/office/drawing/2014/main" id="{7F6399B2-FADF-4DEE-9671-4F82B60883B7}"/>
                    </a:ext>
                  </a:extLst>
                </p14:cNvPr>
                <p14:cNvContentPartPr/>
                <p14:nvPr/>
              </p14:nvContentPartPr>
              <p14:xfrm>
                <a:off x="3606632" y="1307785"/>
                <a:ext cx="3006360" cy="374400"/>
              </p14:xfrm>
            </p:contentPart>
          </mc:Choice>
          <mc:Fallback xmlns="">
            <p:pic>
              <p:nvPicPr>
                <p:cNvPr id="143" name="Tinta 142">
                  <a:extLst>
                    <a:ext uri="{FF2B5EF4-FFF2-40B4-BE49-F238E27FC236}">
                      <a16:creationId xmlns:a16="http://schemas.microsoft.com/office/drawing/2014/main" id="{7F6399B2-FADF-4DEE-9671-4F82B60883B7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3597992" y="1299145"/>
                  <a:ext cx="3024000" cy="39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144" name="Tinta 143">
                  <a:extLst>
                    <a:ext uri="{FF2B5EF4-FFF2-40B4-BE49-F238E27FC236}">
                      <a16:creationId xmlns:a16="http://schemas.microsoft.com/office/drawing/2014/main" id="{66A916C5-1F50-49EA-AD60-70C46EA72490}"/>
                    </a:ext>
                  </a:extLst>
                </p14:cNvPr>
                <p14:cNvContentPartPr/>
                <p14:nvPr/>
              </p14:nvContentPartPr>
              <p14:xfrm>
                <a:off x="6293672" y="1388065"/>
                <a:ext cx="53640" cy="253080"/>
              </p14:xfrm>
            </p:contentPart>
          </mc:Choice>
          <mc:Fallback xmlns="">
            <p:pic>
              <p:nvPicPr>
                <p:cNvPr id="144" name="Tinta 143">
                  <a:extLst>
                    <a:ext uri="{FF2B5EF4-FFF2-40B4-BE49-F238E27FC236}">
                      <a16:creationId xmlns:a16="http://schemas.microsoft.com/office/drawing/2014/main" id="{66A916C5-1F50-49EA-AD60-70C46EA72490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6284672" y="1379425"/>
                  <a:ext cx="7128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145" name="Tinta 144">
                  <a:extLst>
                    <a:ext uri="{FF2B5EF4-FFF2-40B4-BE49-F238E27FC236}">
                      <a16:creationId xmlns:a16="http://schemas.microsoft.com/office/drawing/2014/main" id="{C6EC6C1A-311F-4164-9910-99FEB5D1A20A}"/>
                    </a:ext>
                  </a:extLst>
                </p14:cNvPr>
                <p14:cNvContentPartPr/>
                <p14:nvPr/>
              </p14:nvContentPartPr>
              <p14:xfrm>
                <a:off x="6036992" y="1388065"/>
                <a:ext cx="57240" cy="297360"/>
              </p14:xfrm>
            </p:contentPart>
          </mc:Choice>
          <mc:Fallback xmlns="">
            <p:pic>
              <p:nvPicPr>
                <p:cNvPr id="145" name="Tinta 144">
                  <a:extLst>
                    <a:ext uri="{FF2B5EF4-FFF2-40B4-BE49-F238E27FC236}">
                      <a16:creationId xmlns:a16="http://schemas.microsoft.com/office/drawing/2014/main" id="{C6EC6C1A-311F-4164-9910-99FEB5D1A20A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6028352" y="1379425"/>
                  <a:ext cx="74880" cy="31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146" name="Tinta 145">
                  <a:extLst>
                    <a:ext uri="{FF2B5EF4-FFF2-40B4-BE49-F238E27FC236}">
                      <a16:creationId xmlns:a16="http://schemas.microsoft.com/office/drawing/2014/main" id="{5D25A690-7797-4FCA-BA5F-7519EC61AB0E}"/>
                    </a:ext>
                  </a:extLst>
                </p14:cNvPr>
                <p14:cNvContentPartPr/>
                <p14:nvPr/>
              </p14:nvContentPartPr>
              <p14:xfrm>
                <a:off x="5641712" y="1434865"/>
                <a:ext cx="65160" cy="288720"/>
              </p14:xfrm>
            </p:contentPart>
          </mc:Choice>
          <mc:Fallback xmlns="">
            <p:pic>
              <p:nvPicPr>
                <p:cNvPr id="146" name="Tinta 145">
                  <a:extLst>
                    <a:ext uri="{FF2B5EF4-FFF2-40B4-BE49-F238E27FC236}">
                      <a16:creationId xmlns:a16="http://schemas.microsoft.com/office/drawing/2014/main" id="{5D25A690-7797-4FCA-BA5F-7519EC61AB0E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5633072" y="1425865"/>
                  <a:ext cx="8280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147" name="Tinta 146">
                  <a:extLst>
                    <a:ext uri="{FF2B5EF4-FFF2-40B4-BE49-F238E27FC236}">
                      <a16:creationId xmlns:a16="http://schemas.microsoft.com/office/drawing/2014/main" id="{19D8F9B8-C162-43C1-9BA5-7AEA45CF3BDE}"/>
                    </a:ext>
                  </a:extLst>
                </p14:cNvPr>
                <p14:cNvContentPartPr/>
                <p14:nvPr/>
              </p14:nvContentPartPr>
              <p14:xfrm>
                <a:off x="5184152" y="1400665"/>
                <a:ext cx="36720" cy="309960"/>
              </p14:xfrm>
            </p:contentPart>
          </mc:Choice>
          <mc:Fallback xmlns="">
            <p:pic>
              <p:nvPicPr>
                <p:cNvPr id="147" name="Tinta 146">
                  <a:extLst>
                    <a:ext uri="{FF2B5EF4-FFF2-40B4-BE49-F238E27FC236}">
                      <a16:creationId xmlns:a16="http://schemas.microsoft.com/office/drawing/2014/main" id="{19D8F9B8-C162-43C1-9BA5-7AEA45CF3BDE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5175152" y="1392025"/>
                  <a:ext cx="54360" cy="32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148" name="Tinta 147">
                  <a:extLst>
                    <a:ext uri="{FF2B5EF4-FFF2-40B4-BE49-F238E27FC236}">
                      <a16:creationId xmlns:a16="http://schemas.microsoft.com/office/drawing/2014/main" id="{0A465FB5-197E-4083-B667-C5A79C4D071B}"/>
                    </a:ext>
                  </a:extLst>
                </p14:cNvPr>
                <p14:cNvContentPartPr/>
                <p14:nvPr/>
              </p14:nvContentPartPr>
              <p14:xfrm>
                <a:off x="4792112" y="1348105"/>
                <a:ext cx="16920" cy="294480"/>
              </p14:xfrm>
            </p:contentPart>
          </mc:Choice>
          <mc:Fallback xmlns="">
            <p:pic>
              <p:nvPicPr>
                <p:cNvPr id="148" name="Tinta 147">
                  <a:extLst>
                    <a:ext uri="{FF2B5EF4-FFF2-40B4-BE49-F238E27FC236}">
                      <a16:creationId xmlns:a16="http://schemas.microsoft.com/office/drawing/2014/main" id="{0A465FB5-197E-4083-B667-C5A79C4D071B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4783112" y="1339105"/>
                  <a:ext cx="34560" cy="31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149" name="Tinta 148">
                  <a:extLst>
                    <a:ext uri="{FF2B5EF4-FFF2-40B4-BE49-F238E27FC236}">
                      <a16:creationId xmlns:a16="http://schemas.microsoft.com/office/drawing/2014/main" id="{3A7DDBBC-9E21-421F-A851-E9BDDF324DE3}"/>
                    </a:ext>
                  </a:extLst>
                </p14:cNvPr>
                <p14:cNvContentPartPr/>
                <p14:nvPr/>
              </p14:nvContentPartPr>
              <p14:xfrm>
                <a:off x="4470992" y="1327945"/>
                <a:ext cx="7920" cy="293400"/>
              </p14:xfrm>
            </p:contentPart>
          </mc:Choice>
          <mc:Fallback xmlns="">
            <p:pic>
              <p:nvPicPr>
                <p:cNvPr id="149" name="Tinta 148">
                  <a:extLst>
                    <a:ext uri="{FF2B5EF4-FFF2-40B4-BE49-F238E27FC236}">
                      <a16:creationId xmlns:a16="http://schemas.microsoft.com/office/drawing/2014/main" id="{3A7DDBBC-9E21-421F-A851-E9BDDF324DE3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4461992" y="1318945"/>
                  <a:ext cx="2556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153" name="Tinta 152">
                  <a:extLst>
                    <a:ext uri="{FF2B5EF4-FFF2-40B4-BE49-F238E27FC236}">
                      <a16:creationId xmlns:a16="http://schemas.microsoft.com/office/drawing/2014/main" id="{A007CF26-7559-48CD-AB77-FDFB9B18FF85}"/>
                    </a:ext>
                  </a:extLst>
                </p14:cNvPr>
                <p14:cNvContentPartPr/>
                <p14:nvPr/>
              </p14:nvContentPartPr>
              <p14:xfrm>
                <a:off x="4024232" y="1274665"/>
                <a:ext cx="35280" cy="349200"/>
              </p14:xfrm>
            </p:contentPart>
          </mc:Choice>
          <mc:Fallback xmlns="">
            <p:pic>
              <p:nvPicPr>
                <p:cNvPr id="153" name="Tinta 152">
                  <a:extLst>
                    <a:ext uri="{FF2B5EF4-FFF2-40B4-BE49-F238E27FC236}">
                      <a16:creationId xmlns:a16="http://schemas.microsoft.com/office/drawing/2014/main" id="{A007CF26-7559-48CD-AB77-FDFB9B18FF85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4015592" y="1265665"/>
                  <a:ext cx="52920" cy="36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155" name="Tinta 154">
                  <a:extLst>
                    <a:ext uri="{FF2B5EF4-FFF2-40B4-BE49-F238E27FC236}">
                      <a16:creationId xmlns:a16="http://schemas.microsoft.com/office/drawing/2014/main" id="{ADCEA587-B7F2-46E4-85DA-046981AFEF63}"/>
                    </a:ext>
                  </a:extLst>
                </p14:cNvPr>
                <p14:cNvContentPartPr/>
                <p14:nvPr/>
              </p14:nvContentPartPr>
              <p14:xfrm>
                <a:off x="4217912" y="1374745"/>
                <a:ext cx="52920" cy="45720"/>
              </p14:xfrm>
            </p:contentPart>
          </mc:Choice>
          <mc:Fallback xmlns="">
            <p:pic>
              <p:nvPicPr>
                <p:cNvPr id="155" name="Tinta 154">
                  <a:extLst>
                    <a:ext uri="{FF2B5EF4-FFF2-40B4-BE49-F238E27FC236}">
                      <a16:creationId xmlns:a16="http://schemas.microsoft.com/office/drawing/2014/main" id="{ADCEA587-B7F2-46E4-85DA-046981AFEF63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4208912" y="1365745"/>
                  <a:ext cx="7056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156" name="Tinta 155">
                  <a:extLst>
                    <a:ext uri="{FF2B5EF4-FFF2-40B4-BE49-F238E27FC236}">
                      <a16:creationId xmlns:a16="http://schemas.microsoft.com/office/drawing/2014/main" id="{66486578-D4AF-430A-83B3-6EBA6BA8E8F0}"/>
                    </a:ext>
                  </a:extLst>
                </p14:cNvPr>
                <p14:cNvContentPartPr/>
                <p14:nvPr/>
              </p14:nvContentPartPr>
              <p14:xfrm>
                <a:off x="4238072" y="1372225"/>
                <a:ext cx="116640" cy="132840"/>
              </p14:xfrm>
            </p:contentPart>
          </mc:Choice>
          <mc:Fallback xmlns="">
            <p:pic>
              <p:nvPicPr>
                <p:cNvPr id="156" name="Tinta 155">
                  <a:extLst>
                    <a:ext uri="{FF2B5EF4-FFF2-40B4-BE49-F238E27FC236}">
                      <a16:creationId xmlns:a16="http://schemas.microsoft.com/office/drawing/2014/main" id="{66486578-D4AF-430A-83B3-6EBA6BA8E8F0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4229072" y="1363225"/>
                  <a:ext cx="13428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57" name="Tinta 156">
                  <a:extLst>
                    <a:ext uri="{FF2B5EF4-FFF2-40B4-BE49-F238E27FC236}">
                      <a16:creationId xmlns:a16="http://schemas.microsoft.com/office/drawing/2014/main" id="{4E29E971-5E04-4748-B67C-6DEA22BA31D7}"/>
                    </a:ext>
                  </a:extLst>
                </p14:cNvPr>
                <p14:cNvContentPartPr/>
                <p14:nvPr/>
              </p14:nvContentPartPr>
              <p14:xfrm>
                <a:off x="3751712" y="1367905"/>
                <a:ext cx="181800" cy="121680"/>
              </p14:xfrm>
            </p:contentPart>
          </mc:Choice>
          <mc:Fallback xmlns="">
            <p:pic>
              <p:nvPicPr>
                <p:cNvPr id="157" name="Tinta 156">
                  <a:extLst>
                    <a:ext uri="{FF2B5EF4-FFF2-40B4-BE49-F238E27FC236}">
                      <a16:creationId xmlns:a16="http://schemas.microsoft.com/office/drawing/2014/main" id="{4E29E971-5E04-4748-B67C-6DEA22BA31D7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3743072" y="1359265"/>
                  <a:ext cx="19944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59" name="Tinta 158">
                  <a:extLst>
                    <a:ext uri="{FF2B5EF4-FFF2-40B4-BE49-F238E27FC236}">
                      <a16:creationId xmlns:a16="http://schemas.microsoft.com/office/drawing/2014/main" id="{D5906472-D5E4-4DEB-9EED-7EE9FFDFED70}"/>
                    </a:ext>
                  </a:extLst>
                </p14:cNvPr>
                <p14:cNvContentPartPr/>
                <p14:nvPr/>
              </p14:nvContentPartPr>
              <p14:xfrm>
                <a:off x="4618592" y="1386985"/>
                <a:ext cx="129600" cy="124200"/>
              </p14:xfrm>
            </p:contentPart>
          </mc:Choice>
          <mc:Fallback xmlns="">
            <p:pic>
              <p:nvPicPr>
                <p:cNvPr id="159" name="Tinta 158">
                  <a:extLst>
                    <a:ext uri="{FF2B5EF4-FFF2-40B4-BE49-F238E27FC236}">
                      <a16:creationId xmlns:a16="http://schemas.microsoft.com/office/drawing/2014/main" id="{D5906472-D5E4-4DEB-9EED-7EE9FFDFED70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4609592" y="1378345"/>
                  <a:ext cx="14724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60" name="Tinta 159">
                  <a:extLst>
                    <a:ext uri="{FF2B5EF4-FFF2-40B4-BE49-F238E27FC236}">
                      <a16:creationId xmlns:a16="http://schemas.microsoft.com/office/drawing/2014/main" id="{9F3C40B0-01F6-4380-B7C3-49927554CFAF}"/>
                    </a:ext>
                  </a:extLst>
                </p14:cNvPr>
                <p14:cNvContentPartPr/>
                <p14:nvPr/>
              </p14:nvContentPartPr>
              <p14:xfrm>
                <a:off x="4938992" y="1455025"/>
                <a:ext cx="114120" cy="115560"/>
              </p14:xfrm>
            </p:contentPart>
          </mc:Choice>
          <mc:Fallback xmlns="">
            <p:pic>
              <p:nvPicPr>
                <p:cNvPr id="160" name="Tinta 159">
                  <a:extLst>
                    <a:ext uri="{FF2B5EF4-FFF2-40B4-BE49-F238E27FC236}">
                      <a16:creationId xmlns:a16="http://schemas.microsoft.com/office/drawing/2014/main" id="{9F3C40B0-01F6-4380-B7C3-49927554CFAF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4929992" y="1446025"/>
                  <a:ext cx="13176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62" name="Tinta 161">
                  <a:extLst>
                    <a:ext uri="{FF2B5EF4-FFF2-40B4-BE49-F238E27FC236}">
                      <a16:creationId xmlns:a16="http://schemas.microsoft.com/office/drawing/2014/main" id="{BB6FE871-9AF8-4413-9F69-A7F9B50DF8FE}"/>
                    </a:ext>
                  </a:extLst>
                </p14:cNvPr>
                <p14:cNvContentPartPr/>
                <p14:nvPr/>
              </p14:nvContentPartPr>
              <p14:xfrm>
                <a:off x="5398712" y="1467985"/>
                <a:ext cx="121320" cy="174240"/>
              </p14:xfrm>
            </p:contentPart>
          </mc:Choice>
          <mc:Fallback xmlns="">
            <p:pic>
              <p:nvPicPr>
                <p:cNvPr id="162" name="Tinta 161">
                  <a:extLst>
                    <a:ext uri="{FF2B5EF4-FFF2-40B4-BE49-F238E27FC236}">
                      <a16:creationId xmlns:a16="http://schemas.microsoft.com/office/drawing/2014/main" id="{BB6FE871-9AF8-4413-9F69-A7F9B50DF8FE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5389712" y="1459345"/>
                  <a:ext cx="13896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93" name="Tinta 192">
                  <a:extLst>
                    <a:ext uri="{FF2B5EF4-FFF2-40B4-BE49-F238E27FC236}">
                      <a16:creationId xmlns:a16="http://schemas.microsoft.com/office/drawing/2014/main" id="{4C3D197B-1496-4339-85D0-AAE8188C3569}"/>
                    </a:ext>
                  </a:extLst>
                </p14:cNvPr>
                <p14:cNvContentPartPr/>
                <p14:nvPr/>
              </p14:nvContentPartPr>
              <p14:xfrm>
                <a:off x="5392592" y="1744105"/>
                <a:ext cx="111240" cy="198720"/>
              </p14:xfrm>
            </p:contentPart>
          </mc:Choice>
          <mc:Fallback xmlns="">
            <p:pic>
              <p:nvPicPr>
                <p:cNvPr id="193" name="Tinta 192">
                  <a:extLst>
                    <a:ext uri="{FF2B5EF4-FFF2-40B4-BE49-F238E27FC236}">
                      <a16:creationId xmlns:a16="http://schemas.microsoft.com/office/drawing/2014/main" id="{4C3D197B-1496-4339-85D0-AAE8188C3569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5383952" y="1735105"/>
                  <a:ext cx="128880" cy="216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195" name="Tinta 194">
                <a:extLst>
                  <a:ext uri="{FF2B5EF4-FFF2-40B4-BE49-F238E27FC236}">
                    <a16:creationId xmlns:a16="http://schemas.microsoft.com/office/drawing/2014/main" id="{98D9AE50-A022-4221-81C8-8A436CF7D67C}"/>
                  </a:ext>
                </a:extLst>
              </p14:cNvPr>
              <p14:cNvContentPartPr/>
              <p14:nvPr/>
            </p14:nvContentPartPr>
            <p14:xfrm>
              <a:off x="133712" y="867505"/>
              <a:ext cx="2563200" cy="975240"/>
            </p14:xfrm>
          </p:contentPart>
        </mc:Choice>
        <mc:Fallback xmlns="">
          <p:pic>
            <p:nvPicPr>
              <p:cNvPr id="195" name="Tinta 194">
                <a:extLst>
                  <a:ext uri="{FF2B5EF4-FFF2-40B4-BE49-F238E27FC236}">
                    <a16:creationId xmlns:a16="http://schemas.microsoft.com/office/drawing/2014/main" id="{98D9AE50-A022-4221-81C8-8A436CF7D67C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125072" y="858505"/>
                <a:ext cx="2580840" cy="9928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8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Full</a:t>
            </a:r>
            <a:endParaRPr/>
          </a:p>
        </p:txBody>
      </p:sp>
      <p:sp>
        <p:nvSpPr>
          <p:cNvPr id="158" name="Google Shape;158;p28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pt-BR"/>
              <a:t>Mesmo algoritmo da subtask 5 porém mais eficiente.</a:t>
            </a:r>
            <a:br>
              <a:rPr lang="pt-BR"/>
            </a:br>
            <a:br>
              <a:rPr lang="pt-BR"/>
            </a:br>
            <a:r>
              <a:rPr lang="pt-BR"/>
              <a:t>Mantemos a invariante que sempre tem algum 1 na direita de qualquer potência maior que 1.</a:t>
            </a:r>
            <a:br>
              <a:rPr lang="pt-BR"/>
            </a:br>
            <a:br>
              <a:rPr lang="pt-BR"/>
            </a:br>
            <a:r>
              <a:rPr lang="pt-BR"/>
              <a:t>No passo 3}, quando lemos 2^x agora escrevemos 2^(x-1), vamos para a direita, necessariamente tendo 1 para escrever 2^(x-1) e anda para a direita até encontrar um 0 para escrever 1 e voltar para 2}. Reduz 1 log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9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YABP</a:t>
            </a:r>
            <a:endParaRPr/>
          </a:p>
        </p:txBody>
      </p:sp>
      <p:sp>
        <p:nvSpPr>
          <p:cNvPr id="164" name="Google Shape;164;p29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Yet another bracket problem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pt-BR"/>
              <a:t>custo A[i] para abrir bracket em i, B[i] para fechar bracket em i, podemos pegar K posições com desconto para custo 0. Ache uma string de brackets bem formada de menor custo</a:t>
            </a:r>
            <a:endParaRPr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Tinta 1">
                <a:extLst>
                  <a:ext uri="{FF2B5EF4-FFF2-40B4-BE49-F238E27FC236}">
                    <a16:creationId xmlns:a16="http://schemas.microsoft.com/office/drawing/2014/main" id="{7BA3CA8F-3662-4161-B5EC-F52167298216}"/>
                  </a:ext>
                </a:extLst>
              </p14:cNvPr>
              <p14:cNvContentPartPr/>
              <p14:nvPr/>
            </p14:nvContentPartPr>
            <p14:xfrm>
              <a:off x="265832" y="709465"/>
              <a:ext cx="1641600" cy="965880"/>
            </p14:xfrm>
          </p:contentPart>
        </mc:Choice>
        <mc:Fallback xmlns="">
          <p:pic>
            <p:nvPicPr>
              <p:cNvPr id="2" name="Tinta 1">
                <a:extLst>
                  <a:ext uri="{FF2B5EF4-FFF2-40B4-BE49-F238E27FC236}">
                    <a16:creationId xmlns:a16="http://schemas.microsoft.com/office/drawing/2014/main" id="{7BA3CA8F-3662-4161-B5EC-F5216729821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6832" y="700825"/>
                <a:ext cx="1659240" cy="983520"/>
              </a:xfrm>
              <a:prstGeom prst="rect">
                <a:avLst/>
              </a:prstGeom>
            </p:spPr>
          </p:pic>
        </mc:Fallback>
      </mc:AlternateContent>
      <p:grpSp>
        <p:nvGrpSpPr>
          <p:cNvPr id="9" name="Agrupar 8">
            <a:extLst>
              <a:ext uri="{FF2B5EF4-FFF2-40B4-BE49-F238E27FC236}">
                <a16:creationId xmlns:a16="http://schemas.microsoft.com/office/drawing/2014/main" id="{1B4C2D16-F337-4142-874A-C00083A070DA}"/>
              </a:ext>
            </a:extLst>
          </p:cNvPr>
          <p:cNvGrpSpPr/>
          <p:nvPr/>
        </p:nvGrpSpPr>
        <p:grpSpPr>
          <a:xfrm>
            <a:off x="687032" y="187465"/>
            <a:ext cx="2130480" cy="580320"/>
            <a:chOff x="687032" y="187465"/>
            <a:chExt cx="2130480" cy="580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" name="Tinta 2">
                  <a:extLst>
                    <a:ext uri="{FF2B5EF4-FFF2-40B4-BE49-F238E27FC236}">
                      <a16:creationId xmlns:a16="http://schemas.microsoft.com/office/drawing/2014/main" id="{EE1477FB-7613-445E-9DD4-566B13068086}"/>
                    </a:ext>
                  </a:extLst>
                </p14:cNvPr>
                <p14:cNvContentPartPr/>
                <p14:nvPr/>
              </p14:nvContentPartPr>
              <p14:xfrm>
                <a:off x="687032" y="187465"/>
                <a:ext cx="168120" cy="526680"/>
              </p14:xfrm>
            </p:contentPart>
          </mc:Choice>
          <mc:Fallback xmlns="">
            <p:pic>
              <p:nvPicPr>
                <p:cNvPr id="3" name="Tinta 2">
                  <a:extLst>
                    <a:ext uri="{FF2B5EF4-FFF2-40B4-BE49-F238E27FC236}">
                      <a16:creationId xmlns:a16="http://schemas.microsoft.com/office/drawing/2014/main" id="{EE1477FB-7613-445E-9DD4-566B13068086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78032" y="178825"/>
                  <a:ext cx="185760" cy="54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4" name="Tinta 3">
                  <a:extLst>
                    <a:ext uri="{FF2B5EF4-FFF2-40B4-BE49-F238E27FC236}">
                      <a16:creationId xmlns:a16="http://schemas.microsoft.com/office/drawing/2014/main" id="{783F94B5-9B4F-488D-8DE4-BD04F3E72852}"/>
                    </a:ext>
                  </a:extLst>
                </p14:cNvPr>
                <p14:cNvContentPartPr/>
                <p14:nvPr/>
              </p14:nvContentPartPr>
              <p14:xfrm>
                <a:off x="865232" y="187465"/>
                <a:ext cx="349920" cy="192960"/>
              </p14:xfrm>
            </p:contentPart>
          </mc:Choice>
          <mc:Fallback xmlns="">
            <p:pic>
              <p:nvPicPr>
                <p:cNvPr id="4" name="Tinta 3">
                  <a:extLst>
                    <a:ext uri="{FF2B5EF4-FFF2-40B4-BE49-F238E27FC236}">
                      <a16:creationId xmlns:a16="http://schemas.microsoft.com/office/drawing/2014/main" id="{783F94B5-9B4F-488D-8DE4-BD04F3E72852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56592" y="178825"/>
                  <a:ext cx="36756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5" name="Tinta 4">
                  <a:extLst>
                    <a:ext uri="{FF2B5EF4-FFF2-40B4-BE49-F238E27FC236}">
                      <a16:creationId xmlns:a16="http://schemas.microsoft.com/office/drawing/2014/main" id="{F9D566FA-A594-42B3-8CB2-73582A190DBD}"/>
                    </a:ext>
                  </a:extLst>
                </p14:cNvPr>
                <p14:cNvContentPartPr/>
                <p14:nvPr/>
              </p14:nvContentPartPr>
              <p14:xfrm>
                <a:off x="1161152" y="252625"/>
                <a:ext cx="430560" cy="408240"/>
              </p14:xfrm>
            </p:contentPart>
          </mc:Choice>
          <mc:Fallback xmlns="">
            <p:pic>
              <p:nvPicPr>
                <p:cNvPr id="5" name="Tinta 4">
                  <a:extLst>
                    <a:ext uri="{FF2B5EF4-FFF2-40B4-BE49-F238E27FC236}">
                      <a16:creationId xmlns:a16="http://schemas.microsoft.com/office/drawing/2014/main" id="{F9D566FA-A594-42B3-8CB2-73582A190DBD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152152" y="243985"/>
                  <a:ext cx="448200" cy="42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6" name="Tinta 5">
                  <a:extLst>
                    <a:ext uri="{FF2B5EF4-FFF2-40B4-BE49-F238E27FC236}">
                      <a16:creationId xmlns:a16="http://schemas.microsoft.com/office/drawing/2014/main" id="{3449A2F6-2DC2-43AB-98E1-2164F3181878}"/>
                    </a:ext>
                  </a:extLst>
                </p14:cNvPr>
                <p14:cNvContentPartPr/>
                <p14:nvPr/>
              </p14:nvContentPartPr>
              <p14:xfrm>
                <a:off x="1408112" y="460345"/>
                <a:ext cx="186480" cy="360"/>
              </p14:xfrm>
            </p:contentPart>
          </mc:Choice>
          <mc:Fallback xmlns="">
            <p:pic>
              <p:nvPicPr>
                <p:cNvPr id="6" name="Tinta 5">
                  <a:extLst>
                    <a:ext uri="{FF2B5EF4-FFF2-40B4-BE49-F238E27FC236}">
                      <a16:creationId xmlns:a16="http://schemas.microsoft.com/office/drawing/2014/main" id="{3449A2F6-2DC2-43AB-98E1-2164F3181878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399112" y="451345"/>
                  <a:ext cx="2041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7" name="Tinta 6">
                  <a:extLst>
                    <a:ext uri="{FF2B5EF4-FFF2-40B4-BE49-F238E27FC236}">
                      <a16:creationId xmlns:a16="http://schemas.microsoft.com/office/drawing/2014/main" id="{756FE3B6-866F-448F-997D-1C0DCA79FCF9}"/>
                    </a:ext>
                  </a:extLst>
                </p14:cNvPr>
                <p14:cNvContentPartPr/>
                <p14:nvPr/>
              </p14:nvContentPartPr>
              <p14:xfrm>
                <a:off x="1893392" y="196105"/>
                <a:ext cx="281520" cy="504720"/>
              </p14:xfrm>
            </p:contentPart>
          </mc:Choice>
          <mc:Fallback xmlns="">
            <p:pic>
              <p:nvPicPr>
                <p:cNvPr id="7" name="Tinta 6">
                  <a:extLst>
                    <a:ext uri="{FF2B5EF4-FFF2-40B4-BE49-F238E27FC236}">
                      <a16:creationId xmlns:a16="http://schemas.microsoft.com/office/drawing/2014/main" id="{756FE3B6-866F-448F-997D-1C0DCA79FCF9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884752" y="187105"/>
                  <a:ext cx="299160" cy="52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8" name="Tinta 7">
                  <a:extLst>
                    <a:ext uri="{FF2B5EF4-FFF2-40B4-BE49-F238E27FC236}">
                      <a16:creationId xmlns:a16="http://schemas.microsoft.com/office/drawing/2014/main" id="{DDD5B4B8-92D4-46E5-B89B-60F447331E06}"/>
                    </a:ext>
                  </a:extLst>
                </p14:cNvPr>
                <p14:cNvContentPartPr/>
                <p14:nvPr/>
              </p14:nvContentPartPr>
              <p14:xfrm>
                <a:off x="2449232" y="190705"/>
                <a:ext cx="368280" cy="577080"/>
              </p14:xfrm>
            </p:contentPart>
          </mc:Choice>
          <mc:Fallback xmlns="">
            <p:pic>
              <p:nvPicPr>
                <p:cNvPr id="8" name="Tinta 7">
                  <a:extLst>
                    <a:ext uri="{FF2B5EF4-FFF2-40B4-BE49-F238E27FC236}">
                      <a16:creationId xmlns:a16="http://schemas.microsoft.com/office/drawing/2014/main" id="{DDD5B4B8-92D4-46E5-B89B-60F447331E06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440592" y="181705"/>
                  <a:ext cx="385920" cy="594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0" name="Tinta 9">
                <a:extLst>
                  <a:ext uri="{FF2B5EF4-FFF2-40B4-BE49-F238E27FC236}">
                    <a16:creationId xmlns:a16="http://schemas.microsoft.com/office/drawing/2014/main" id="{CCF19E7B-E8A3-4961-9F2B-D31FD846EB9B}"/>
                  </a:ext>
                </a:extLst>
              </p14:cNvPr>
              <p14:cNvContentPartPr/>
              <p14:nvPr/>
            </p14:nvContentPartPr>
            <p14:xfrm>
              <a:off x="265832" y="1948585"/>
              <a:ext cx="3360960" cy="554400"/>
            </p14:xfrm>
          </p:contentPart>
        </mc:Choice>
        <mc:Fallback xmlns="">
          <p:pic>
            <p:nvPicPr>
              <p:cNvPr id="10" name="Tinta 9">
                <a:extLst>
                  <a:ext uri="{FF2B5EF4-FFF2-40B4-BE49-F238E27FC236}">
                    <a16:creationId xmlns:a16="http://schemas.microsoft.com/office/drawing/2014/main" id="{CCF19E7B-E8A3-4961-9F2B-D31FD846EB9B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57192" y="1939585"/>
                <a:ext cx="3378600" cy="57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2" name="Tinta 11">
                <a:extLst>
                  <a:ext uri="{FF2B5EF4-FFF2-40B4-BE49-F238E27FC236}">
                    <a16:creationId xmlns:a16="http://schemas.microsoft.com/office/drawing/2014/main" id="{73EFD00B-F3C1-4FFE-B641-14D4138E46D5}"/>
                  </a:ext>
                </a:extLst>
              </p14:cNvPr>
              <p14:cNvContentPartPr/>
              <p14:nvPr/>
            </p14:nvContentPartPr>
            <p14:xfrm>
              <a:off x="3423752" y="3804025"/>
              <a:ext cx="167040" cy="545400"/>
            </p14:xfrm>
          </p:contentPart>
        </mc:Choice>
        <mc:Fallback xmlns="">
          <p:pic>
            <p:nvPicPr>
              <p:cNvPr id="12" name="Tinta 11">
                <a:extLst>
                  <a:ext uri="{FF2B5EF4-FFF2-40B4-BE49-F238E27FC236}">
                    <a16:creationId xmlns:a16="http://schemas.microsoft.com/office/drawing/2014/main" id="{73EFD00B-F3C1-4FFE-B641-14D4138E46D5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415112" y="3795385"/>
                <a:ext cx="184680" cy="563040"/>
              </a:xfrm>
              <a:prstGeom prst="rect">
                <a:avLst/>
              </a:prstGeom>
            </p:spPr>
          </p:pic>
        </mc:Fallback>
      </mc:AlternateContent>
      <p:grpSp>
        <p:nvGrpSpPr>
          <p:cNvPr id="35" name="Agrupar 34">
            <a:extLst>
              <a:ext uri="{FF2B5EF4-FFF2-40B4-BE49-F238E27FC236}">
                <a16:creationId xmlns:a16="http://schemas.microsoft.com/office/drawing/2014/main" id="{5730D4CC-D11E-4A64-A367-534006369148}"/>
              </a:ext>
            </a:extLst>
          </p:cNvPr>
          <p:cNvGrpSpPr/>
          <p:nvPr/>
        </p:nvGrpSpPr>
        <p:grpSpPr>
          <a:xfrm>
            <a:off x="4098392" y="253345"/>
            <a:ext cx="3191040" cy="1810440"/>
            <a:chOff x="4098392" y="253345"/>
            <a:chExt cx="3191040" cy="1810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7" name="Tinta 16">
                  <a:extLst>
                    <a:ext uri="{FF2B5EF4-FFF2-40B4-BE49-F238E27FC236}">
                      <a16:creationId xmlns:a16="http://schemas.microsoft.com/office/drawing/2014/main" id="{5CD3CCCC-3CAD-4882-8951-0690EA1267DB}"/>
                    </a:ext>
                  </a:extLst>
                </p14:cNvPr>
                <p14:cNvContentPartPr/>
                <p14:nvPr/>
              </p14:nvContentPartPr>
              <p14:xfrm>
                <a:off x="4630472" y="833665"/>
                <a:ext cx="168480" cy="339120"/>
              </p14:xfrm>
            </p:contentPart>
          </mc:Choice>
          <mc:Fallback xmlns="">
            <p:pic>
              <p:nvPicPr>
                <p:cNvPr id="17" name="Tinta 16">
                  <a:extLst>
                    <a:ext uri="{FF2B5EF4-FFF2-40B4-BE49-F238E27FC236}">
                      <a16:creationId xmlns:a16="http://schemas.microsoft.com/office/drawing/2014/main" id="{5CD3CCCC-3CAD-4882-8951-0690EA1267DB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621472" y="825025"/>
                  <a:ext cx="186120" cy="35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8" name="Tinta 17">
                  <a:extLst>
                    <a:ext uri="{FF2B5EF4-FFF2-40B4-BE49-F238E27FC236}">
                      <a16:creationId xmlns:a16="http://schemas.microsoft.com/office/drawing/2014/main" id="{CA602E00-2C78-4269-9BA6-9679844C8EBF}"/>
                    </a:ext>
                  </a:extLst>
                </p14:cNvPr>
                <p14:cNvContentPartPr/>
                <p14:nvPr/>
              </p14:nvContentPartPr>
              <p14:xfrm>
                <a:off x="6014312" y="834025"/>
                <a:ext cx="135360" cy="367920"/>
              </p14:xfrm>
            </p:contentPart>
          </mc:Choice>
          <mc:Fallback xmlns="">
            <p:pic>
              <p:nvPicPr>
                <p:cNvPr id="18" name="Tinta 17">
                  <a:extLst>
                    <a:ext uri="{FF2B5EF4-FFF2-40B4-BE49-F238E27FC236}">
                      <a16:creationId xmlns:a16="http://schemas.microsoft.com/office/drawing/2014/main" id="{CA602E00-2C78-4269-9BA6-9679844C8EBF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6005312" y="825025"/>
                  <a:ext cx="153000" cy="38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9" name="Tinta 18">
                  <a:extLst>
                    <a:ext uri="{FF2B5EF4-FFF2-40B4-BE49-F238E27FC236}">
                      <a16:creationId xmlns:a16="http://schemas.microsoft.com/office/drawing/2014/main" id="{C42583E7-60BB-4A65-8ADD-324B1A16DA2E}"/>
                    </a:ext>
                  </a:extLst>
                </p14:cNvPr>
                <p14:cNvContentPartPr/>
                <p14:nvPr/>
              </p14:nvContentPartPr>
              <p14:xfrm>
                <a:off x="5135192" y="859945"/>
                <a:ext cx="159840" cy="145800"/>
              </p14:xfrm>
            </p:contentPart>
          </mc:Choice>
          <mc:Fallback xmlns="">
            <p:pic>
              <p:nvPicPr>
                <p:cNvPr id="19" name="Tinta 18">
                  <a:extLst>
                    <a:ext uri="{FF2B5EF4-FFF2-40B4-BE49-F238E27FC236}">
                      <a16:creationId xmlns:a16="http://schemas.microsoft.com/office/drawing/2014/main" id="{C42583E7-60BB-4A65-8ADD-324B1A16DA2E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5126552" y="850945"/>
                  <a:ext cx="17748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0" name="Tinta 19">
                  <a:extLst>
                    <a:ext uri="{FF2B5EF4-FFF2-40B4-BE49-F238E27FC236}">
                      <a16:creationId xmlns:a16="http://schemas.microsoft.com/office/drawing/2014/main" id="{86CF3F3C-6D42-4E61-8183-F47D61AE6163}"/>
                    </a:ext>
                  </a:extLst>
                </p14:cNvPr>
                <p14:cNvContentPartPr/>
                <p14:nvPr/>
              </p14:nvContentPartPr>
              <p14:xfrm>
                <a:off x="5444072" y="899545"/>
                <a:ext cx="114120" cy="121680"/>
              </p14:xfrm>
            </p:contentPart>
          </mc:Choice>
          <mc:Fallback xmlns="">
            <p:pic>
              <p:nvPicPr>
                <p:cNvPr id="20" name="Tinta 19">
                  <a:extLst>
                    <a:ext uri="{FF2B5EF4-FFF2-40B4-BE49-F238E27FC236}">
                      <a16:creationId xmlns:a16="http://schemas.microsoft.com/office/drawing/2014/main" id="{86CF3F3C-6D42-4E61-8183-F47D61AE6163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5435432" y="890905"/>
                  <a:ext cx="13176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1" name="Tinta 20">
                  <a:extLst>
                    <a:ext uri="{FF2B5EF4-FFF2-40B4-BE49-F238E27FC236}">
                      <a16:creationId xmlns:a16="http://schemas.microsoft.com/office/drawing/2014/main" id="{266C3192-C82E-45A5-B744-ECD069EE63A5}"/>
                    </a:ext>
                  </a:extLst>
                </p14:cNvPr>
                <p14:cNvContentPartPr/>
                <p14:nvPr/>
              </p14:nvContentPartPr>
              <p14:xfrm>
                <a:off x="5612912" y="830065"/>
                <a:ext cx="200160" cy="204480"/>
              </p14:xfrm>
            </p:contentPart>
          </mc:Choice>
          <mc:Fallback xmlns="">
            <p:pic>
              <p:nvPicPr>
                <p:cNvPr id="21" name="Tinta 20">
                  <a:extLst>
                    <a:ext uri="{FF2B5EF4-FFF2-40B4-BE49-F238E27FC236}">
                      <a16:creationId xmlns:a16="http://schemas.microsoft.com/office/drawing/2014/main" id="{266C3192-C82E-45A5-B744-ECD069EE63A5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5603912" y="821425"/>
                  <a:ext cx="21780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2" name="Tinta 21">
                  <a:extLst>
                    <a:ext uri="{FF2B5EF4-FFF2-40B4-BE49-F238E27FC236}">
                      <a16:creationId xmlns:a16="http://schemas.microsoft.com/office/drawing/2014/main" id="{BFF625E3-C6B7-4FB4-AF54-8700B63164D1}"/>
                    </a:ext>
                  </a:extLst>
                </p14:cNvPr>
                <p14:cNvContentPartPr/>
                <p14:nvPr/>
              </p14:nvContentPartPr>
              <p14:xfrm>
                <a:off x="5652872" y="933385"/>
                <a:ext cx="258120" cy="69120"/>
              </p14:xfrm>
            </p:contentPart>
          </mc:Choice>
          <mc:Fallback xmlns="">
            <p:pic>
              <p:nvPicPr>
                <p:cNvPr id="22" name="Tinta 21">
                  <a:extLst>
                    <a:ext uri="{FF2B5EF4-FFF2-40B4-BE49-F238E27FC236}">
                      <a16:creationId xmlns:a16="http://schemas.microsoft.com/office/drawing/2014/main" id="{BFF625E3-C6B7-4FB4-AF54-8700B63164D1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5644232" y="924385"/>
                  <a:ext cx="27576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4" name="Tinta 23">
                  <a:extLst>
                    <a:ext uri="{FF2B5EF4-FFF2-40B4-BE49-F238E27FC236}">
                      <a16:creationId xmlns:a16="http://schemas.microsoft.com/office/drawing/2014/main" id="{9AD751B0-781F-4545-9358-1F8E20076C6F}"/>
                    </a:ext>
                  </a:extLst>
                </p14:cNvPr>
                <p14:cNvContentPartPr/>
                <p14:nvPr/>
              </p14:nvContentPartPr>
              <p14:xfrm>
                <a:off x="4817312" y="1453585"/>
                <a:ext cx="135360" cy="214200"/>
              </p14:xfrm>
            </p:contentPart>
          </mc:Choice>
          <mc:Fallback xmlns="">
            <p:pic>
              <p:nvPicPr>
                <p:cNvPr id="24" name="Tinta 23">
                  <a:extLst>
                    <a:ext uri="{FF2B5EF4-FFF2-40B4-BE49-F238E27FC236}">
                      <a16:creationId xmlns:a16="http://schemas.microsoft.com/office/drawing/2014/main" id="{9AD751B0-781F-4545-9358-1F8E20076C6F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4808312" y="1444585"/>
                  <a:ext cx="15300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5" name="Tinta 24">
                  <a:extLst>
                    <a:ext uri="{FF2B5EF4-FFF2-40B4-BE49-F238E27FC236}">
                      <a16:creationId xmlns:a16="http://schemas.microsoft.com/office/drawing/2014/main" id="{98A9F16F-A17A-4FA6-A8F0-7AD1591F34AF}"/>
                    </a:ext>
                  </a:extLst>
                </p14:cNvPr>
                <p14:cNvContentPartPr/>
                <p14:nvPr/>
              </p14:nvContentPartPr>
              <p14:xfrm>
                <a:off x="5078312" y="1402825"/>
                <a:ext cx="175320" cy="285840"/>
              </p14:xfrm>
            </p:contentPart>
          </mc:Choice>
          <mc:Fallback xmlns="">
            <p:pic>
              <p:nvPicPr>
                <p:cNvPr id="25" name="Tinta 24">
                  <a:extLst>
                    <a:ext uri="{FF2B5EF4-FFF2-40B4-BE49-F238E27FC236}">
                      <a16:creationId xmlns:a16="http://schemas.microsoft.com/office/drawing/2014/main" id="{98A9F16F-A17A-4FA6-A8F0-7AD1591F34AF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5069312" y="1393825"/>
                  <a:ext cx="192960" cy="30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6" name="Tinta 25">
                  <a:extLst>
                    <a:ext uri="{FF2B5EF4-FFF2-40B4-BE49-F238E27FC236}">
                      <a16:creationId xmlns:a16="http://schemas.microsoft.com/office/drawing/2014/main" id="{9B3B6F4D-9754-4A1D-A6E8-41DE6A7A2D14}"/>
                    </a:ext>
                  </a:extLst>
                </p14:cNvPr>
                <p14:cNvContentPartPr/>
                <p14:nvPr/>
              </p14:nvContentPartPr>
              <p14:xfrm>
                <a:off x="5319152" y="1336225"/>
                <a:ext cx="304920" cy="332640"/>
              </p14:xfrm>
            </p:contentPart>
          </mc:Choice>
          <mc:Fallback xmlns="">
            <p:pic>
              <p:nvPicPr>
                <p:cNvPr id="26" name="Tinta 25">
                  <a:extLst>
                    <a:ext uri="{FF2B5EF4-FFF2-40B4-BE49-F238E27FC236}">
                      <a16:creationId xmlns:a16="http://schemas.microsoft.com/office/drawing/2014/main" id="{9B3B6F4D-9754-4A1D-A6E8-41DE6A7A2D14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5310512" y="1327225"/>
                  <a:ext cx="322560" cy="35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7" name="Tinta 26">
                  <a:extLst>
                    <a:ext uri="{FF2B5EF4-FFF2-40B4-BE49-F238E27FC236}">
                      <a16:creationId xmlns:a16="http://schemas.microsoft.com/office/drawing/2014/main" id="{F5DE2CFD-E9B8-4D22-A489-88D5D670B5C8}"/>
                    </a:ext>
                  </a:extLst>
                </p14:cNvPr>
                <p14:cNvContentPartPr/>
                <p14:nvPr/>
              </p14:nvContentPartPr>
              <p14:xfrm>
                <a:off x="5392592" y="1474465"/>
                <a:ext cx="81000" cy="19440"/>
              </p14:xfrm>
            </p:contentPart>
          </mc:Choice>
          <mc:Fallback xmlns="">
            <p:pic>
              <p:nvPicPr>
                <p:cNvPr id="27" name="Tinta 26">
                  <a:extLst>
                    <a:ext uri="{FF2B5EF4-FFF2-40B4-BE49-F238E27FC236}">
                      <a16:creationId xmlns:a16="http://schemas.microsoft.com/office/drawing/2014/main" id="{F5DE2CFD-E9B8-4D22-A489-88D5D670B5C8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5383952" y="1465825"/>
                  <a:ext cx="9864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8" name="Tinta 27">
                  <a:extLst>
                    <a:ext uri="{FF2B5EF4-FFF2-40B4-BE49-F238E27FC236}">
                      <a16:creationId xmlns:a16="http://schemas.microsoft.com/office/drawing/2014/main" id="{5556C989-C4B0-404B-9C79-C3BB13241ACA}"/>
                    </a:ext>
                  </a:extLst>
                </p14:cNvPr>
                <p14:cNvContentPartPr/>
                <p14:nvPr/>
              </p14:nvContentPartPr>
              <p14:xfrm>
                <a:off x="5977952" y="1421545"/>
                <a:ext cx="129240" cy="173520"/>
              </p14:xfrm>
            </p:contentPart>
          </mc:Choice>
          <mc:Fallback xmlns="">
            <p:pic>
              <p:nvPicPr>
                <p:cNvPr id="28" name="Tinta 27">
                  <a:extLst>
                    <a:ext uri="{FF2B5EF4-FFF2-40B4-BE49-F238E27FC236}">
                      <a16:creationId xmlns:a16="http://schemas.microsoft.com/office/drawing/2014/main" id="{5556C989-C4B0-404B-9C79-C3BB13241ACA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5968952" y="1412545"/>
                  <a:ext cx="14688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9" name="Tinta 28">
                  <a:extLst>
                    <a:ext uri="{FF2B5EF4-FFF2-40B4-BE49-F238E27FC236}">
                      <a16:creationId xmlns:a16="http://schemas.microsoft.com/office/drawing/2014/main" id="{9AD166C3-06F2-4809-BA84-FCE14E2C34B3}"/>
                    </a:ext>
                  </a:extLst>
                </p14:cNvPr>
                <p14:cNvContentPartPr/>
                <p14:nvPr/>
              </p14:nvContentPartPr>
              <p14:xfrm>
                <a:off x="6194672" y="1416505"/>
                <a:ext cx="171360" cy="231840"/>
              </p14:xfrm>
            </p:contentPart>
          </mc:Choice>
          <mc:Fallback xmlns="">
            <p:pic>
              <p:nvPicPr>
                <p:cNvPr id="29" name="Tinta 28">
                  <a:extLst>
                    <a:ext uri="{FF2B5EF4-FFF2-40B4-BE49-F238E27FC236}">
                      <a16:creationId xmlns:a16="http://schemas.microsoft.com/office/drawing/2014/main" id="{9AD166C3-06F2-4809-BA84-FCE14E2C34B3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6186032" y="1407865"/>
                  <a:ext cx="18900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0" name="Tinta 29">
                  <a:extLst>
                    <a:ext uri="{FF2B5EF4-FFF2-40B4-BE49-F238E27FC236}">
                      <a16:creationId xmlns:a16="http://schemas.microsoft.com/office/drawing/2014/main" id="{D56B9284-51CF-4227-822E-9ECDDC1C5FC8}"/>
                    </a:ext>
                  </a:extLst>
                </p14:cNvPr>
                <p14:cNvContentPartPr/>
                <p14:nvPr/>
              </p14:nvContentPartPr>
              <p14:xfrm>
                <a:off x="6493832" y="1385185"/>
                <a:ext cx="167040" cy="257040"/>
              </p14:xfrm>
            </p:contentPart>
          </mc:Choice>
          <mc:Fallback xmlns="">
            <p:pic>
              <p:nvPicPr>
                <p:cNvPr id="30" name="Tinta 29">
                  <a:extLst>
                    <a:ext uri="{FF2B5EF4-FFF2-40B4-BE49-F238E27FC236}">
                      <a16:creationId xmlns:a16="http://schemas.microsoft.com/office/drawing/2014/main" id="{D56B9284-51CF-4227-822E-9ECDDC1C5FC8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6484832" y="1376545"/>
                  <a:ext cx="18468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1" name="Tinta 30">
                  <a:extLst>
                    <a:ext uri="{FF2B5EF4-FFF2-40B4-BE49-F238E27FC236}">
                      <a16:creationId xmlns:a16="http://schemas.microsoft.com/office/drawing/2014/main" id="{171AFB99-6809-420B-A75B-76523A434E3B}"/>
                    </a:ext>
                  </a:extLst>
                </p14:cNvPr>
                <p14:cNvContentPartPr/>
                <p14:nvPr/>
              </p14:nvContentPartPr>
              <p14:xfrm>
                <a:off x="6527312" y="1514065"/>
                <a:ext cx="168840" cy="25200"/>
              </p14:xfrm>
            </p:contentPart>
          </mc:Choice>
          <mc:Fallback xmlns="">
            <p:pic>
              <p:nvPicPr>
                <p:cNvPr id="31" name="Tinta 30">
                  <a:extLst>
                    <a:ext uri="{FF2B5EF4-FFF2-40B4-BE49-F238E27FC236}">
                      <a16:creationId xmlns:a16="http://schemas.microsoft.com/office/drawing/2014/main" id="{171AFB99-6809-420B-A75B-76523A434E3B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6518672" y="1505425"/>
                  <a:ext cx="18648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4" name="Tinta 33">
                  <a:extLst>
                    <a:ext uri="{FF2B5EF4-FFF2-40B4-BE49-F238E27FC236}">
                      <a16:creationId xmlns:a16="http://schemas.microsoft.com/office/drawing/2014/main" id="{9FDA27F1-7F93-4385-83C8-22430AED1F81}"/>
                    </a:ext>
                  </a:extLst>
                </p14:cNvPr>
                <p14:cNvContentPartPr/>
                <p14:nvPr/>
              </p14:nvContentPartPr>
              <p14:xfrm>
                <a:off x="4098392" y="253345"/>
                <a:ext cx="3191040" cy="1810440"/>
              </p14:xfrm>
            </p:contentPart>
          </mc:Choice>
          <mc:Fallback xmlns="">
            <p:pic>
              <p:nvPicPr>
                <p:cNvPr id="34" name="Tinta 33">
                  <a:extLst>
                    <a:ext uri="{FF2B5EF4-FFF2-40B4-BE49-F238E27FC236}">
                      <a16:creationId xmlns:a16="http://schemas.microsoft.com/office/drawing/2014/main" id="{9FDA27F1-7F93-4385-83C8-22430AED1F81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4089752" y="244345"/>
                  <a:ext cx="3208680" cy="1828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37" name="Tinta 36">
                <a:extLst>
                  <a:ext uri="{FF2B5EF4-FFF2-40B4-BE49-F238E27FC236}">
                    <a16:creationId xmlns:a16="http://schemas.microsoft.com/office/drawing/2014/main" id="{52D6631C-6E49-49FE-923C-3DAE759B9EC9}"/>
                  </a:ext>
                </a:extLst>
              </p14:cNvPr>
              <p14:cNvContentPartPr/>
              <p14:nvPr/>
            </p14:nvContentPartPr>
            <p14:xfrm>
              <a:off x="7533872" y="406705"/>
              <a:ext cx="148320" cy="422640"/>
            </p14:xfrm>
          </p:contentPart>
        </mc:Choice>
        <mc:Fallback xmlns="">
          <p:pic>
            <p:nvPicPr>
              <p:cNvPr id="37" name="Tinta 36">
                <a:extLst>
                  <a:ext uri="{FF2B5EF4-FFF2-40B4-BE49-F238E27FC236}">
                    <a16:creationId xmlns:a16="http://schemas.microsoft.com/office/drawing/2014/main" id="{52D6631C-6E49-49FE-923C-3DAE759B9EC9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7525232" y="398065"/>
                <a:ext cx="165960" cy="440280"/>
              </a:xfrm>
              <a:prstGeom prst="rect">
                <a:avLst/>
              </a:prstGeom>
            </p:spPr>
          </p:pic>
        </mc:Fallback>
      </mc:AlternateContent>
      <p:grpSp>
        <p:nvGrpSpPr>
          <p:cNvPr id="42" name="Agrupar 41">
            <a:extLst>
              <a:ext uri="{FF2B5EF4-FFF2-40B4-BE49-F238E27FC236}">
                <a16:creationId xmlns:a16="http://schemas.microsoft.com/office/drawing/2014/main" id="{8AAC2675-1651-42E3-B178-F858F94AE948}"/>
              </a:ext>
            </a:extLst>
          </p:cNvPr>
          <p:cNvGrpSpPr/>
          <p:nvPr/>
        </p:nvGrpSpPr>
        <p:grpSpPr>
          <a:xfrm>
            <a:off x="7780472" y="99625"/>
            <a:ext cx="590760" cy="736920"/>
            <a:chOff x="7780472" y="99625"/>
            <a:chExt cx="590760" cy="736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8" name="Tinta 37">
                  <a:extLst>
                    <a:ext uri="{FF2B5EF4-FFF2-40B4-BE49-F238E27FC236}">
                      <a16:creationId xmlns:a16="http://schemas.microsoft.com/office/drawing/2014/main" id="{3662AAB7-4479-4771-B5D5-4B9B3912F5F1}"/>
                    </a:ext>
                  </a:extLst>
                </p14:cNvPr>
                <p14:cNvContentPartPr/>
                <p14:nvPr/>
              </p14:nvContentPartPr>
              <p14:xfrm>
                <a:off x="7780472" y="420025"/>
                <a:ext cx="175680" cy="296640"/>
              </p14:xfrm>
            </p:contentPart>
          </mc:Choice>
          <mc:Fallback xmlns="">
            <p:pic>
              <p:nvPicPr>
                <p:cNvPr id="38" name="Tinta 37">
                  <a:extLst>
                    <a:ext uri="{FF2B5EF4-FFF2-40B4-BE49-F238E27FC236}">
                      <a16:creationId xmlns:a16="http://schemas.microsoft.com/office/drawing/2014/main" id="{3662AAB7-4479-4771-B5D5-4B9B3912F5F1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7771472" y="411385"/>
                  <a:ext cx="193320" cy="31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9" name="Tinta 38">
                  <a:extLst>
                    <a:ext uri="{FF2B5EF4-FFF2-40B4-BE49-F238E27FC236}">
                      <a16:creationId xmlns:a16="http://schemas.microsoft.com/office/drawing/2014/main" id="{60F9ADD3-7D08-4550-A231-A292A9CCFD0C}"/>
                    </a:ext>
                  </a:extLst>
                </p14:cNvPr>
                <p14:cNvContentPartPr/>
                <p14:nvPr/>
              </p14:nvContentPartPr>
              <p14:xfrm>
                <a:off x="8202752" y="460345"/>
                <a:ext cx="141120" cy="376200"/>
              </p14:xfrm>
            </p:contentPart>
          </mc:Choice>
          <mc:Fallback xmlns="">
            <p:pic>
              <p:nvPicPr>
                <p:cNvPr id="39" name="Tinta 38">
                  <a:extLst>
                    <a:ext uri="{FF2B5EF4-FFF2-40B4-BE49-F238E27FC236}">
                      <a16:creationId xmlns:a16="http://schemas.microsoft.com/office/drawing/2014/main" id="{60F9ADD3-7D08-4550-A231-A292A9CCFD0C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8193752" y="451345"/>
                  <a:ext cx="158760" cy="39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40" name="Tinta 39">
                  <a:extLst>
                    <a:ext uri="{FF2B5EF4-FFF2-40B4-BE49-F238E27FC236}">
                      <a16:creationId xmlns:a16="http://schemas.microsoft.com/office/drawing/2014/main" id="{14FD2CD6-FCA1-43F8-ADAC-CFF165B31624}"/>
                    </a:ext>
                  </a:extLst>
                </p14:cNvPr>
                <p14:cNvContentPartPr/>
                <p14:nvPr/>
              </p14:nvContentPartPr>
              <p14:xfrm>
                <a:off x="8223272" y="153265"/>
                <a:ext cx="147960" cy="241200"/>
              </p14:xfrm>
            </p:contentPart>
          </mc:Choice>
          <mc:Fallback xmlns="">
            <p:pic>
              <p:nvPicPr>
                <p:cNvPr id="40" name="Tinta 39">
                  <a:extLst>
                    <a:ext uri="{FF2B5EF4-FFF2-40B4-BE49-F238E27FC236}">
                      <a16:creationId xmlns:a16="http://schemas.microsoft.com/office/drawing/2014/main" id="{14FD2CD6-FCA1-43F8-ADAC-CFF165B31624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8214632" y="144625"/>
                  <a:ext cx="16560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1" name="Tinta 40">
                  <a:extLst>
                    <a:ext uri="{FF2B5EF4-FFF2-40B4-BE49-F238E27FC236}">
                      <a16:creationId xmlns:a16="http://schemas.microsoft.com/office/drawing/2014/main" id="{26DBCF1C-F923-4907-B976-48D1E7967A18}"/>
                    </a:ext>
                  </a:extLst>
                </p14:cNvPr>
                <p14:cNvContentPartPr/>
                <p14:nvPr/>
              </p14:nvContentPartPr>
              <p14:xfrm>
                <a:off x="7829072" y="99625"/>
                <a:ext cx="191880" cy="264960"/>
              </p14:xfrm>
            </p:contentPart>
          </mc:Choice>
          <mc:Fallback xmlns="">
            <p:pic>
              <p:nvPicPr>
                <p:cNvPr id="41" name="Tinta 40">
                  <a:extLst>
                    <a:ext uri="{FF2B5EF4-FFF2-40B4-BE49-F238E27FC236}">
                      <a16:creationId xmlns:a16="http://schemas.microsoft.com/office/drawing/2014/main" id="{26DBCF1C-F923-4907-B976-48D1E7967A18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7820432" y="90985"/>
                  <a:ext cx="209520" cy="282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43" name="Tinta 42">
                <a:extLst>
                  <a:ext uri="{FF2B5EF4-FFF2-40B4-BE49-F238E27FC236}">
                    <a16:creationId xmlns:a16="http://schemas.microsoft.com/office/drawing/2014/main" id="{317D48AA-C2F1-45E3-B441-F262BACF1A8C}"/>
                  </a:ext>
                </a:extLst>
              </p14:cNvPr>
              <p14:cNvContentPartPr/>
              <p14:nvPr/>
            </p14:nvContentPartPr>
            <p14:xfrm>
              <a:off x="3216752" y="511825"/>
              <a:ext cx="1019880" cy="487080"/>
            </p14:xfrm>
          </p:contentPart>
        </mc:Choice>
        <mc:Fallback xmlns="">
          <p:pic>
            <p:nvPicPr>
              <p:cNvPr id="43" name="Tinta 42">
                <a:extLst>
                  <a:ext uri="{FF2B5EF4-FFF2-40B4-BE49-F238E27FC236}">
                    <a16:creationId xmlns:a16="http://schemas.microsoft.com/office/drawing/2014/main" id="{317D48AA-C2F1-45E3-B441-F262BACF1A8C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3207752" y="502825"/>
                <a:ext cx="1037520" cy="5047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0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Subtask 1</a:t>
            </a:r>
            <a:endParaRPr/>
          </a:p>
        </p:txBody>
      </p:sp>
      <p:sp>
        <p:nvSpPr>
          <p:cNvPr id="170" name="Google Shape;170;p30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pt-BR"/>
              <a:t>A[i] = B[i]</a:t>
            </a:r>
            <a:br>
              <a:rPr lang="pt-BR"/>
            </a:br>
            <a:br>
              <a:rPr lang="pt-BR"/>
            </a:br>
            <a:r>
              <a:rPr lang="pt-BR"/>
              <a:t>Custo sempre é o somatório dos A[i]. Escolher K mais custosos para dar desconto</a:t>
            </a:r>
            <a:endParaRPr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Tinta 1">
                <a:extLst>
                  <a:ext uri="{FF2B5EF4-FFF2-40B4-BE49-F238E27FC236}">
                    <a16:creationId xmlns:a16="http://schemas.microsoft.com/office/drawing/2014/main" id="{06036D93-94D9-4355-927D-4D2AF24E5F0C}"/>
                  </a:ext>
                </a:extLst>
              </p14:cNvPr>
              <p14:cNvContentPartPr/>
              <p14:nvPr/>
            </p14:nvContentPartPr>
            <p14:xfrm>
              <a:off x="4376672" y="2691265"/>
              <a:ext cx="188640" cy="339120"/>
            </p14:xfrm>
          </p:contentPart>
        </mc:Choice>
        <mc:Fallback xmlns="">
          <p:pic>
            <p:nvPicPr>
              <p:cNvPr id="2" name="Tinta 1">
                <a:extLst>
                  <a:ext uri="{FF2B5EF4-FFF2-40B4-BE49-F238E27FC236}">
                    <a16:creationId xmlns:a16="http://schemas.microsoft.com/office/drawing/2014/main" id="{06036D93-94D9-4355-927D-4D2AF24E5F0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67672" y="2682265"/>
                <a:ext cx="206280" cy="3567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1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Subtask 2</a:t>
            </a:r>
            <a:endParaRPr/>
          </a:p>
        </p:txBody>
      </p:sp>
      <p:sp>
        <p:nvSpPr>
          <p:cNvPr id="176" name="Google Shape;176;p31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pt-BR"/>
              <a:t>N &lt;= 100, K = 0</a:t>
            </a:r>
            <a:br>
              <a:rPr lang="pt-BR"/>
            </a:br>
            <a:br>
              <a:rPr lang="pt-BR"/>
            </a:br>
            <a:r>
              <a:rPr lang="pt-BR"/>
              <a:t>Programação dinâmica de intervalo</a:t>
            </a:r>
            <a:br>
              <a:rPr lang="pt-BR"/>
            </a:br>
            <a:br>
              <a:rPr lang="pt-BR"/>
            </a:br>
            <a:r>
              <a:rPr lang="pt-BR"/>
              <a:t>dp[l][r] = menor custo para intervalo [l, r), mínimo entre</a:t>
            </a:r>
            <a:br>
              <a:rPr lang="pt-BR"/>
            </a:br>
            <a:r>
              <a:rPr lang="pt-BR"/>
              <a:t>dp[l+1][r-1] + A[l] + B[r-1]</a:t>
            </a:r>
            <a:br>
              <a:rPr lang="pt-BR"/>
            </a:br>
            <a:r>
              <a:rPr lang="pt-BR"/>
              <a:t>ou</a:t>
            </a:r>
            <a:br>
              <a:rPr lang="pt-BR"/>
            </a:br>
            <a:r>
              <a:rPr lang="pt-BR"/>
              <a:t>dp[l][m] + dp[m][r] para algum m</a:t>
            </a:r>
            <a:br>
              <a:rPr lang="pt-BR"/>
            </a:br>
            <a:br>
              <a:rPr lang="pt-BR"/>
            </a:br>
            <a:r>
              <a:rPr lang="pt-BR"/>
              <a:t>Complexidade: O(N^3)</a:t>
            </a:r>
            <a:endParaRPr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Tinta 1">
                <a:extLst>
                  <a:ext uri="{FF2B5EF4-FFF2-40B4-BE49-F238E27FC236}">
                    <a16:creationId xmlns:a16="http://schemas.microsoft.com/office/drawing/2014/main" id="{7009E766-0535-47C3-BD44-FECD34319C1C}"/>
                  </a:ext>
                </a:extLst>
              </p14:cNvPr>
              <p14:cNvContentPartPr/>
              <p14:nvPr/>
            </p14:nvContentPartPr>
            <p14:xfrm>
              <a:off x="5793992" y="2102305"/>
              <a:ext cx="179640" cy="445320"/>
            </p14:xfrm>
          </p:contentPart>
        </mc:Choice>
        <mc:Fallback xmlns="">
          <p:pic>
            <p:nvPicPr>
              <p:cNvPr id="2" name="Tinta 1">
                <a:extLst>
                  <a:ext uri="{FF2B5EF4-FFF2-40B4-BE49-F238E27FC236}">
                    <a16:creationId xmlns:a16="http://schemas.microsoft.com/office/drawing/2014/main" id="{7009E766-0535-47C3-BD44-FECD34319C1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84992" y="2093305"/>
                <a:ext cx="197280" cy="462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8" name="Agrupar 17">
            <a:extLst>
              <a:ext uri="{FF2B5EF4-FFF2-40B4-BE49-F238E27FC236}">
                <a16:creationId xmlns:a16="http://schemas.microsoft.com/office/drawing/2014/main" id="{FA7D7ED6-5F66-41FD-9002-20A2F91AE7FA}"/>
              </a:ext>
            </a:extLst>
          </p:cNvPr>
          <p:cNvGrpSpPr/>
          <p:nvPr/>
        </p:nvGrpSpPr>
        <p:grpSpPr>
          <a:xfrm>
            <a:off x="6384392" y="2163865"/>
            <a:ext cx="1632600" cy="447840"/>
            <a:chOff x="6384392" y="2163865"/>
            <a:chExt cx="1632600" cy="447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6" name="Tinta 5">
                  <a:extLst>
                    <a:ext uri="{FF2B5EF4-FFF2-40B4-BE49-F238E27FC236}">
                      <a16:creationId xmlns:a16="http://schemas.microsoft.com/office/drawing/2014/main" id="{E067A443-E65A-48A1-B223-20E9C91B22B0}"/>
                    </a:ext>
                  </a:extLst>
                </p14:cNvPr>
                <p14:cNvContentPartPr/>
                <p14:nvPr/>
              </p14:nvContentPartPr>
              <p14:xfrm>
                <a:off x="6384392" y="2171785"/>
                <a:ext cx="176760" cy="293760"/>
              </p14:xfrm>
            </p:contentPart>
          </mc:Choice>
          <mc:Fallback xmlns="">
            <p:pic>
              <p:nvPicPr>
                <p:cNvPr id="6" name="Tinta 5">
                  <a:extLst>
                    <a:ext uri="{FF2B5EF4-FFF2-40B4-BE49-F238E27FC236}">
                      <a16:creationId xmlns:a16="http://schemas.microsoft.com/office/drawing/2014/main" id="{E067A443-E65A-48A1-B223-20E9C91B22B0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375392" y="2162785"/>
                  <a:ext cx="194400" cy="31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7" name="Tinta 6">
                  <a:extLst>
                    <a:ext uri="{FF2B5EF4-FFF2-40B4-BE49-F238E27FC236}">
                      <a16:creationId xmlns:a16="http://schemas.microsoft.com/office/drawing/2014/main" id="{BC30BA29-BE65-499E-B559-9BCE53237387}"/>
                    </a:ext>
                  </a:extLst>
                </p14:cNvPr>
                <p14:cNvContentPartPr/>
                <p14:nvPr/>
              </p14:nvContentPartPr>
              <p14:xfrm>
                <a:off x="6567632" y="2163865"/>
                <a:ext cx="140400" cy="272160"/>
              </p14:xfrm>
            </p:contentPart>
          </mc:Choice>
          <mc:Fallback xmlns="">
            <p:pic>
              <p:nvPicPr>
                <p:cNvPr id="7" name="Tinta 6">
                  <a:extLst>
                    <a:ext uri="{FF2B5EF4-FFF2-40B4-BE49-F238E27FC236}">
                      <a16:creationId xmlns:a16="http://schemas.microsoft.com/office/drawing/2014/main" id="{BC30BA29-BE65-499E-B559-9BCE53237387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558632" y="2155225"/>
                  <a:ext cx="15804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8" name="Tinta 7">
                  <a:extLst>
                    <a:ext uri="{FF2B5EF4-FFF2-40B4-BE49-F238E27FC236}">
                      <a16:creationId xmlns:a16="http://schemas.microsoft.com/office/drawing/2014/main" id="{54D34AEA-7A92-4BAE-AAFE-936B33B3C2D8}"/>
                    </a:ext>
                  </a:extLst>
                </p14:cNvPr>
                <p14:cNvContentPartPr/>
                <p14:nvPr/>
              </p14:nvContentPartPr>
              <p14:xfrm>
                <a:off x="6773912" y="2269705"/>
                <a:ext cx="25200" cy="139680"/>
              </p14:xfrm>
            </p:contentPart>
          </mc:Choice>
          <mc:Fallback xmlns="">
            <p:pic>
              <p:nvPicPr>
                <p:cNvPr id="8" name="Tinta 7">
                  <a:extLst>
                    <a:ext uri="{FF2B5EF4-FFF2-40B4-BE49-F238E27FC236}">
                      <a16:creationId xmlns:a16="http://schemas.microsoft.com/office/drawing/2014/main" id="{54D34AEA-7A92-4BAE-AAFE-936B33B3C2D8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765272" y="2261065"/>
                  <a:ext cx="4284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9" name="Tinta 8">
                  <a:extLst>
                    <a:ext uri="{FF2B5EF4-FFF2-40B4-BE49-F238E27FC236}">
                      <a16:creationId xmlns:a16="http://schemas.microsoft.com/office/drawing/2014/main" id="{0F3367B5-2317-4753-8741-0C72976C1CE6}"/>
                    </a:ext>
                  </a:extLst>
                </p14:cNvPr>
                <p14:cNvContentPartPr/>
                <p14:nvPr/>
              </p14:nvContentPartPr>
              <p14:xfrm>
                <a:off x="6787592" y="2315785"/>
                <a:ext cx="126360" cy="12240"/>
              </p14:xfrm>
            </p:contentPart>
          </mc:Choice>
          <mc:Fallback xmlns="">
            <p:pic>
              <p:nvPicPr>
                <p:cNvPr id="9" name="Tinta 8">
                  <a:extLst>
                    <a:ext uri="{FF2B5EF4-FFF2-40B4-BE49-F238E27FC236}">
                      <a16:creationId xmlns:a16="http://schemas.microsoft.com/office/drawing/2014/main" id="{0F3367B5-2317-4753-8741-0C72976C1CE6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778952" y="2306785"/>
                  <a:ext cx="1440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0" name="Tinta 9">
                  <a:extLst>
                    <a:ext uri="{FF2B5EF4-FFF2-40B4-BE49-F238E27FC236}">
                      <a16:creationId xmlns:a16="http://schemas.microsoft.com/office/drawing/2014/main" id="{54D61D58-C009-419F-9375-FCB230AEF839}"/>
                    </a:ext>
                  </a:extLst>
                </p14:cNvPr>
                <p14:cNvContentPartPr/>
                <p14:nvPr/>
              </p14:nvContentPartPr>
              <p14:xfrm>
                <a:off x="6947792" y="2200585"/>
                <a:ext cx="74880" cy="201960"/>
              </p14:xfrm>
            </p:contentPart>
          </mc:Choice>
          <mc:Fallback xmlns="">
            <p:pic>
              <p:nvPicPr>
                <p:cNvPr id="10" name="Tinta 9">
                  <a:extLst>
                    <a:ext uri="{FF2B5EF4-FFF2-40B4-BE49-F238E27FC236}">
                      <a16:creationId xmlns:a16="http://schemas.microsoft.com/office/drawing/2014/main" id="{54D61D58-C009-419F-9375-FCB230AEF839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939152" y="2191945"/>
                  <a:ext cx="9252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1" name="Tinta 10">
                  <a:extLst>
                    <a:ext uri="{FF2B5EF4-FFF2-40B4-BE49-F238E27FC236}">
                      <a16:creationId xmlns:a16="http://schemas.microsoft.com/office/drawing/2014/main" id="{024FE258-5ABD-4EBF-AF70-9D3C552F8FE3}"/>
                    </a:ext>
                  </a:extLst>
                </p14:cNvPr>
                <p14:cNvContentPartPr/>
                <p14:nvPr/>
              </p14:nvContentPartPr>
              <p14:xfrm>
                <a:off x="7054712" y="2462665"/>
                <a:ext cx="26640" cy="66600"/>
              </p14:xfrm>
            </p:contentPart>
          </mc:Choice>
          <mc:Fallback xmlns="">
            <p:pic>
              <p:nvPicPr>
                <p:cNvPr id="11" name="Tinta 10">
                  <a:extLst>
                    <a:ext uri="{FF2B5EF4-FFF2-40B4-BE49-F238E27FC236}">
                      <a16:creationId xmlns:a16="http://schemas.microsoft.com/office/drawing/2014/main" id="{024FE258-5ABD-4EBF-AF70-9D3C552F8FE3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045712" y="2453665"/>
                  <a:ext cx="4428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2" name="Tinta 11">
                  <a:extLst>
                    <a:ext uri="{FF2B5EF4-FFF2-40B4-BE49-F238E27FC236}">
                      <a16:creationId xmlns:a16="http://schemas.microsoft.com/office/drawing/2014/main" id="{694C7D34-AEF0-474A-9F5C-5B856225AF73}"/>
                    </a:ext>
                  </a:extLst>
                </p14:cNvPr>
                <p14:cNvContentPartPr/>
                <p14:nvPr/>
              </p14:nvContentPartPr>
              <p14:xfrm>
                <a:off x="7221392" y="2328025"/>
                <a:ext cx="249840" cy="174960"/>
              </p14:xfrm>
            </p:contentPart>
          </mc:Choice>
          <mc:Fallback xmlns="">
            <p:pic>
              <p:nvPicPr>
                <p:cNvPr id="12" name="Tinta 11">
                  <a:extLst>
                    <a:ext uri="{FF2B5EF4-FFF2-40B4-BE49-F238E27FC236}">
                      <a16:creationId xmlns:a16="http://schemas.microsoft.com/office/drawing/2014/main" id="{694C7D34-AEF0-474A-9F5C-5B856225AF73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7212392" y="2319385"/>
                  <a:ext cx="26748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4" name="Tinta 13">
                  <a:extLst>
                    <a:ext uri="{FF2B5EF4-FFF2-40B4-BE49-F238E27FC236}">
                      <a16:creationId xmlns:a16="http://schemas.microsoft.com/office/drawing/2014/main" id="{059899FE-CBC3-42C3-A537-733F0C12CEBF}"/>
                    </a:ext>
                  </a:extLst>
                </p14:cNvPr>
                <p14:cNvContentPartPr/>
                <p14:nvPr/>
              </p14:nvContentPartPr>
              <p14:xfrm>
                <a:off x="7568432" y="2435665"/>
                <a:ext cx="67680" cy="360"/>
              </p14:xfrm>
            </p:contentPart>
          </mc:Choice>
          <mc:Fallback xmlns="">
            <p:pic>
              <p:nvPicPr>
                <p:cNvPr id="14" name="Tinta 13">
                  <a:extLst>
                    <a:ext uri="{FF2B5EF4-FFF2-40B4-BE49-F238E27FC236}">
                      <a16:creationId xmlns:a16="http://schemas.microsoft.com/office/drawing/2014/main" id="{059899FE-CBC3-42C3-A537-733F0C12CEBF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7559792" y="2427025"/>
                  <a:ext cx="853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5" name="Tinta 14">
                  <a:extLst>
                    <a:ext uri="{FF2B5EF4-FFF2-40B4-BE49-F238E27FC236}">
                      <a16:creationId xmlns:a16="http://schemas.microsoft.com/office/drawing/2014/main" id="{89C3DD8A-E521-4252-8385-6DDDCED6C166}"/>
                    </a:ext>
                  </a:extLst>
                </p14:cNvPr>
                <p14:cNvContentPartPr/>
                <p14:nvPr/>
              </p14:nvContentPartPr>
              <p14:xfrm>
                <a:off x="7735472" y="2309305"/>
                <a:ext cx="87840" cy="179280"/>
              </p14:xfrm>
            </p:contentPart>
          </mc:Choice>
          <mc:Fallback xmlns="">
            <p:pic>
              <p:nvPicPr>
                <p:cNvPr id="15" name="Tinta 14">
                  <a:extLst>
                    <a:ext uri="{FF2B5EF4-FFF2-40B4-BE49-F238E27FC236}">
                      <a16:creationId xmlns:a16="http://schemas.microsoft.com/office/drawing/2014/main" id="{89C3DD8A-E521-4252-8385-6DDDCED6C166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7726472" y="2300665"/>
                  <a:ext cx="10548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7" name="Tinta 16">
                  <a:extLst>
                    <a:ext uri="{FF2B5EF4-FFF2-40B4-BE49-F238E27FC236}">
                      <a16:creationId xmlns:a16="http://schemas.microsoft.com/office/drawing/2014/main" id="{A6D91494-E158-451D-8562-A4D5DA5C3525}"/>
                    </a:ext>
                  </a:extLst>
                </p14:cNvPr>
                <p14:cNvContentPartPr/>
                <p14:nvPr/>
              </p14:nvContentPartPr>
              <p14:xfrm>
                <a:off x="7843112" y="2189065"/>
                <a:ext cx="173880" cy="422640"/>
              </p14:xfrm>
            </p:contentPart>
          </mc:Choice>
          <mc:Fallback xmlns="">
            <p:pic>
              <p:nvPicPr>
                <p:cNvPr id="17" name="Tinta 16">
                  <a:extLst>
                    <a:ext uri="{FF2B5EF4-FFF2-40B4-BE49-F238E27FC236}">
                      <a16:creationId xmlns:a16="http://schemas.microsoft.com/office/drawing/2014/main" id="{A6D91494-E158-451D-8562-A4D5DA5C3525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7834112" y="2180065"/>
                  <a:ext cx="191520" cy="440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9" name="Tinta 18">
                <a:extLst>
                  <a:ext uri="{FF2B5EF4-FFF2-40B4-BE49-F238E27FC236}">
                    <a16:creationId xmlns:a16="http://schemas.microsoft.com/office/drawing/2014/main" id="{B0FAA3D7-4AEE-457A-B211-DC0B795F124B}"/>
                  </a:ext>
                </a:extLst>
              </p14:cNvPr>
              <p14:cNvContentPartPr/>
              <p14:nvPr/>
            </p14:nvContentPartPr>
            <p14:xfrm>
              <a:off x="8367992" y="2088985"/>
              <a:ext cx="308160" cy="618840"/>
            </p14:xfrm>
          </p:contentPart>
        </mc:Choice>
        <mc:Fallback xmlns="">
          <p:pic>
            <p:nvPicPr>
              <p:cNvPr id="19" name="Tinta 18">
                <a:extLst>
                  <a:ext uri="{FF2B5EF4-FFF2-40B4-BE49-F238E27FC236}">
                    <a16:creationId xmlns:a16="http://schemas.microsoft.com/office/drawing/2014/main" id="{B0FAA3D7-4AEE-457A-B211-DC0B795F124B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8358992" y="2079985"/>
                <a:ext cx="325800" cy="636480"/>
              </a:xfrm>
              <a:prstGeom prst="rect">
                <a:avLst/>
              </a:prstGeom>
            </p:spPr>
          </p:pic>
        </mc:Fallback>
      </mc:AlternateContent>
      <p:grpSp>
        <p:nvGrpSpPr>
          <p:cNvPr id="29" name="Agrupar 28">
            <a:extLst>
              <a:ext uri="{FF2B5EF4-FFF2-40B4-BE49-F238E27FC236}">
                <a16:creationId xmlns:a16="http://schemas.microsoft.com/office/drawing/2014/main" id="{0BE57375-C530-410C-B65B-51930C471A91}"/>
              </a:ext>
            </a:extLst>
          </p:cNvPr>
          <p:cNvGrpSpPr/>
          <p:nvPr/>
        </p:nvGrpSpPr>
        <p:grpSpPr>
          <a:xfrm>
            <a:off x="5683112" y="3062425"/>
            <a:ext cx="1205640" cy="457920"/>
            <a:chOff x="5683112" y="3062425"/>
            <a:chExt cx="1205640" cy="457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4" name="Tinta 23">
                  <a:extLst>
                    <a:ext uri="{FF2B5EF4-FFF2-40B4-BE49-F238E27FC236}">
                      <a16:creationId xmlns:a16="http://schemas.microsoft.com/office/drawing/2014/main" id="{C7FB1F98-66D2-48AB-8BF5-E19441424301}"/>
                    </a:ext>
                  </a:extLst>
                </p14:cNvPr>
                <p14:cNvContentPartPr/>
                <p14:nvPr/>
              </p14:nvContentPartPr>
              <p14:xfrm>
                <a:off x="5683112" y="3062425"/>
                <a:ext cx="137160" cy="326880"/>
              </p14:xfrm>
            </p:contentPart>
          </mc:Choice>
          <mc:Fallback xmlns="">
            <p:pic>
              <p:nvPicPr>
                <p:cNvPr id="24" name="Tinta 23">
                  <a:extLst>
                    <a:ext uri="{FF2B5EF4-FFF2-40B4-BE49-F238E27FC236}">
                      <a16:creationId xmlns:a16="http://schemas.microsoft.com/office/drawing/2014/main" id="{C7FB1F98-66D2-48AB-8BF5-E19441424301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5674112" y="3053785"/>
                  <a:ext cx="154800" cy="34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5" name="Tinta 24">
                  <a:extLst>
                    <a:ext uri="{FF2B5EF4-FFF2-40B4-BE49-F238E27FC236}">
                      <a16:creationId xmlns:a16="http://schemas.microsoft.com/office/drawing/2014/main" id="{9134638C-4D84-4ED9-932F-B1FEF30741C2}"/>
                    </a:ext>
                  </a:extLst>
                </p14:cNvPr>
                <p14:cNvContentPartPr/>
                <p14:nvPr/>
              </p14:nvContentPartPr>
              <p14:xfrm>
                <a:off x="5819912" y="3141265"/>
                <a:ext cx="174240" cy="211680"/>
              </p14:xfrm>
            </p:contentPart>
          </mc:Choice>
          <mc:Fallback xmlns="">
            <p:pic>
              <p:nvPicPr>
                <p:cNvPr id="25" name="Tinta 24">
                  <a:extLst>
                    <a:ext uri="{FF2B5EF4-FFF2-40B4-BE49-F238E27FC236}">
                      <a16:creationId xmlns:a16="http://schemas.microsoft.com/office/drawing/2014/main" id="{9134638C-4D84-4ED9-932F-B1FEF30741C2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5810912" y="3132265"/>
                  <a:ext cx="19188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6" name="Tinta 25">
                  <a:extLst>
                    <a:ext uri="{FF2B5EF4-FFF2-40B4-BE49-F238E27FC236}">
                      <a16:creationId xmlns:a16="http://schemas.microsoft.com/office/drawing/2014/main" id="{5B96833A-F1AB-47F7-920C-468E17F8BFDB}"/>
                    </a:ext>
                  </a:extLst>
                </p14:cNvPr>
                <p14:cNvContentPartPr/>
                <p14:nvPr/>
              </p14:nvContentPartPr>
              <p14:xfrm>
                <a:off x="6060032" y="3290305"/>
                <a:ext cx="54000" cy="135000"/>
              </p14:xfrm>
            </p:contentPart>
          </mc:Choice>
          <mc:Fallback xmlns="">
            <p:pic>
              <p:nvPicPr>
                <p:cNvPr id="26" name="Tinta 25">
                  <a:extLst>
                    <a:ext uri="{FF2B5EF4-FFF2-40B4-BE49-F238E27FC236}">
                      <a16:creationId xmlns:a16="http://schemas.microsoft.com/office/drawing/2014/main" id="{5B96833A-F1AB-47F7-920C-468E17F8BFDB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6051392" y="3281305"/>
                  <a:ext cx="7164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7" name="Tinta 26">
                  <a:extLst>
                    <a:ext uri="{FF2B5EF4-FFF2-40B4-BE49-F238E27FC236}">
                      <a16:creationId xmlns:a16="http://schemas.microsoft.com/office/drawing/2014/main" id="{9121C8F6-60FB-4754-A9AD-006B1A0B8B27}"/>
                    </a:ext>
                  </a:extLst>
                </p14:cNvPr>
                <p14:cNvContentPartPr/>
                <p14:nvPr/>
              </p14:nvContentPartPr>
              <p14:xfrm>
                <a:off x="6267032" y="3281665"/>
                <a:ext cx="354600" cy="147960"/>
              </p14:xfrm>
            </p:contentPart>
          </mc:Choice>
          <mc:Fallback xmlns="">
            <p:pic>
              <p:nvPicPr>
                <p:cNvPr id="27" name="Tinta 26">
                  <a:extLst>
                    <a:ext uri="{FF2B5EF4-FFF2-40B4-BE49-F238E27FC236}">
                      <a16:creationId xmlns:a16="http://schemas.microsoft.com/office/drawing/2014/main" id="{9121C8F6-60FB-4754-A9AD-006B1A0B8B27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6258032" y="3273025"/>
                  <a:ext cx="37224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8" name="Tinta 27">
                  <a:extLst>
                    <a:ext uri="{FF2B5EF4-FFF2-40B4-BE49-F238E27FC236}">
                      <a16:creationId xmlns:a16="http://schemas.microsoft.com/office/drawing/2014/main" id="{B1AF93A2-8AFA-4069-9541-1A3B8B92E5F3}"/>
                    </a:ext>
                  </a:extLst>
                </p14:cNvPr>
                <p14:cNvContentPartPr/>
                <p14:nvPr/>
              </p14:nvContentPartPr>
              <p14:xfrm>
                <a:off x="6786152" y="3156745"/>
                <a:ext cx="102600" cy="363600"/>
              </p14:xfrm>
            </p:contentPart>
          </mc:Choice>
          <mc:Fallback xmlns="">
            <p:pic>
              <p:nvPicPr>
                <p:cNvPr id="28" name="Tinta 27">
                  <a:extLst>
                    <a:ext uri="{FF2B5EF4-FFF2-40B4-BE49-F238E27FC236}">
                      <a16:creationId xmlns:a16="http://schemas.microsoft.com/office/drawing/2014/main" id="{B1AF93A2-8AFA-4069-9541-1A3B8B92E5F3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6777152" y="3147745"/>
                  <a:ext cx="120240" cy="381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" name="Agrupar 35">
            <a:extLst>
              <a:ext uri="{FF2B5EF4-FFF2-40B4-BE49-F238E27FC236}">
                <a16:creationId xmlns:a16="http://schemas.microsoft.com/office/drawing/2014/main" id="{DD4328A7-23FC-497F-9C7D-4E06584D43F4}"/>
              </a:ext>
            </a:extLst>
          </p:cNvPr>
          <p:cNvGrpSpPr/>
          <p:nvPr/>
        </p:nvGrpSpPr>
        <p:grpSpPr>
          <a:xfrm>
            <a:off x="7344872" y="3132985"/>
            <a:ext cx="812520" cy="449640"/>
            <a:chOff x="7344872" y="3132985"/>
            <a:chExt cx="812520" cy="449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30" name="Tinta 29">
                  <a:extLst>
                    <a:ext uri="{FF2B5EF4-FFF2-40B4-BE49-F238E27FC236}">
                      <a16:creationId xmlns:a16="http://schemas.microsoft.com/office/drawing/2014/main" id="{CD2D3401-D46F-47F3-915D-BE339FA5F16B}"/>
                    </a:ext>
                  </a:extLst>
                </p14:cNvPr>
                <p14:cNvContentPartPr/>
                <p14:nvPr/>
              </p14:nvContentPartPr>
              <p14:xfrm>
                <a:off x="7344872" y="3132985"/>
                <a:ext cx="157320" cy="437760"/>
              </p14:xfrm>
            </p:contentPart>
          </mc:Choice>
          <mc:Fallback xmlns="">
            <p:pic>
              <p:nvPicPr>
                <p:cNvPr id="30" name="Tinta 29">
                  <a:extLst>
                    <a:ext uri="{FF2B5EF4-FFF2-40B4-BE49-F238E27FC236}">
                      <a16:creationId xmlns:a16="http://schemas.microsoft.com/office/drawing/2014/main" id="{CD2D3401-D46F-47F3-915D-BE339FA5F16B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7336232" y="3124345"/>
                  <a:ext cx="174960" cy="45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31" name="Tinta 30">
                  <a:extLst>
                    <a:ext uri="{FF2B5EF4-FFF2-40B4-BE49-F238E27FC236}">
                      <a16:creationId xmlns:a16="http://schemas.microsoft.com/office/drawing/2014/main" id="{81BF52E9-7C6B-422F-82C6-146563E9D589}"/>
                    </a:ext>
                  </a:extLst>
                </p14:cNvPr>
                <p14:cNvContentPartPr/>
                <p14:nvPr/>
              </p14:nvContentPartPr>
              <p14:xfrm>
                <a:off x="7579592" y="3342865"/>
                <a:ext cx="371160" cy="127080"/>
              </p14:xfrm>
            </p:contentPart>
          </mc:Choice>
          <mc:Fallback xmlns="">
            <p:pic>
              <p:nvPicPr>
                <p:cNvPr id="31" name="Tinta 30">
                  <a:extLst>
                    <a:ext uri="{FF2B5EF4-FFF2-40B4-BE49-F238E27FC236}">
                      <a16:creationId xmlns:a16="http://schemas.microsoft.com/office/drawing/2014/main" id="{81BF52E9-7C6B-422F-82C6-146563E9D589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7570592" y="3334225"/>
                  <a:ext cx="38880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2" name="Tinta 31">
                  <a:extLst>
                    <a:ext uri="{FF2B5EF4-FFF2-40B4-BE49-F238E27FC236}">
                      <a16:creationId xmlns:a16="http://schemas.microsoft.com/office/drawing/2014/main" id="{D29F79C5-742D-430E-A696-3BF53F363980}"/>
                    </a:ext>
                  </a:extLst>
                </p14:cNvPr>
                <p14:cNvContentPartPr/>
                <p14:nvPr/>
              </p14:nvContentPartPr>
              <p14:xfrm>
                <a:off x="8115992" y="3496945"/>
                <a:ext cx="41400" cy="85680"/>
              </p14:xfrm>
            </p:contentPart>
          </mc:Choice>
          <mc:Fallback xmlns="">
            <p:pic>
              <p:nvPicPr>
                <p:cNvPr id="32" name="Tinta 31">
                  <a:extLst>
                    <a:ext uri="{FF2B5EF4-FFF2-40B4-BE49-F238E27FC236}">
                      <a16:creationId xmlns:a16="http://schemas.microsoft.com/office/drawing/2014/main" id="{D29F79C5-742D-430E-A696-3BF53F363980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8106992" y="3488305"/>
                  <a:ext cx="59040" cy="103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" name="Agrupar 34">
            <a:extLst>
              <a:ext uri="{FF2B5EF4-FFF2-40B4-BE49-F238E27FC236}">
                <a16:creationId xmlns:a16="http://schemas.microsoft.com/office/drawing/2014/main" id="{84AA6294-0F6F-4318-8E81-E2AF98C8898B}"/>
              </a:ext>
            </a:extLst>
          </p:cNvPr>
          <p:cNvGrpSpPr/>
          <p:nvPr/>
        </p:nvGrpSpPr>
        <p:grpSpPr>
          <a:xfrm>
            <a:off x="8349272" y="3210025"/>
            <a:ext cx="456120" cy="349200"/>
            <a:chOff x="8349272" y="3210025"/>
            <a:chExt cx="456120" cy="349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3" name="Tinta 32">
                  <a:extLst>
                    <a:ext uri="{FF2B5EF4-FFF2-40B4-BE49-F238E27FC236}">
                      <a16:creationId xmlns:a16="http://schemas.microsoft.com/office/drawing/2014/main" id="{6055B0E5-4C81-487F-BCCD-6B2560327131}"/>
                    </a:ext>
                  </a:extLst>
                </p14:cNvPr>
                <p14:cNvContentPartPr/>
                <p14:nvPr/>
              </p14:nvContentPartPr>
              <p14:xfrm>
                <a:off x="8349272" y="3285265"/>
                <a:ext cx="211320" cy="258120"/>
              </p14:xfrm>
            </p:contentPart>
          </mc:Choice>
          <mc:Fallback xmlns="">
            <p:pic>
              <p:nvPicPr>
                <p:cNvPr id="33" name="Tinta 32">
                  <a:extLst>
                    <a:ext uri="{FF2B5EF4-FFF2-40B4-BE49-F238E27FC236}">
                      <a16:creationId xmlns:a16="http://schemas.microsoft.com/office/drawing/2014/main" id="{6055B0E5-4C81-487F-BCCD-6B2560327131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8340632" y="3276265"/>
                  <a:ext cx="22896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4" name="Tinta 33">
                  <a:extLst>
                    <a:ext uri="{FF2B5EF4-FFF2-40B4-BE49-F238E27FC236}">
                      <a16:creationId xmlns:a16="http://schemas.microsoft.com/office/drawing/2014/main" id="{05289C01-8022-4116-A2BF-B3CCE16DAE6A}"/>
                    </a:ext>
                  </a:extLst>
                </p14:cNvPr>
                <p14:cNvContentPartPr/>
                <p14:nvPr/>
              </p14:nvContentPartPr>
              <p14:xfrm>
                <a:off x="8663192" y="3210025"/>
                <a:ext cx="142200" cy="349200"/>
              </p14:xfrm>
            </p:contentPart>
          </mc:Choice>
          <mc:Fallback xmlns="">
            <p:pic>
              <p:nvPicPr>
                <p:cNvPr id="34" name="Tinta 33">
                  <a:extLst>
                    <a:ext uri="{FF2B5EF4-FFF2-40B4-BE49-F238E27FC236}">
                      <a16:creationId xmlns:a16="http://schemas.microsoft.com/office/drawing/2014/main" id="{05289C01-8022-4116-A2BF-B3CCE16DAE6A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8654192" y="3201385"/>
                  <a:ext cx="159840" cy="366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37" name="Tinta 36">
                <a:extLst>
                  <a:ext uri="{FF2B5EF4-FFF2-40B4-BE49-F238E27FC236}">
                    <a16:creationId xmlns:a16="http://schemas.microsoft.com/office/drawing/2014/main" id="{F386830C-1BBB-4BFB-B6C1-9A9CA7A6745C}"/>
                  </a:ext>
                </a:extLst>
              </p14:cNvPr>
              <p14:cNvContentPartPr/>
              <p14:nvPr/>
            </p14:nvContentPartPr>
            <p14:xfrm>
              <a:off x="6347672" y="2823025"/>
              <a:ext cx="235440" cy="291960"/>
            </p14:xfrm>
          </p:contentPart>
        </mc:Choice>
        <mc:Fallback xmlns="">
          <p:pic>
            <p:nvPicPr>
              <p:cNvPr id="37" name="Tinta 36">
                <a:extLst>
                  <a:ext uri="{FF2B5EF4-FFF2-40B4-BE49-F238E27FC236}">
                    <a16:creationId xmlns:a16="http://schemas.microsoft.com/office/drawing/2014/main" id="{F386830C-1BBB-4BFB-B6C1-9A9CA7A6745C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6339032" y="2814025"/>
                <a:ext cx="253080" cy="30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43" name="Tinta 42">
                <a:extLst>
                  <a:ext uri="{FF2B5EF4-FFF2-40B4-BE49-F238E27FC236}">
                    <a16:creationId xmlns:a16="http://schemas.microsoft.com/office/drawing/2014/main" id="{280FA77E-6CF6-4FDF-AAA8-17186F5C0C28}"/>
                  </a:ext>
                </a:extLst>
              </p14:cNvPr>
              <p14:cNvContentPartPr/>
              <p14:nvPr/>
            </p14:nvContentPartPr>
            <p14:xfrm>
              <a:off x="2971232" y="786865"/>
              <a:ext cx="966600" cy="498960"/>
            </p14:xfrm>
          </p:contentPart>
        </mc:Choice>
        <mc:Fallback xmlns="">
          <p:pic>
            <p:nvPicPr>
              <p:cNvPr id="43" name="Tinta 42">
                <a:extLst>
                  <a:ext uri="{FF2B5EF4-FFF2-40B4-BE49-F238E27FC236}">
                    <a16:creationId xmlns:a16="http://schemas.microsoft.com/office/drawing/2014/main" id="{280FA77E-6CF6-4FDF-AAA8-17186F5C0C28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2962592" y="778225"/>
                <a:ext cx="984240" cy="51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44" name="Tinta 43">
                <a:extLst>
                  <a:ext uri="{FF2B5EF4-FFF2-40B4-BE49-F238E27FC236}">
                    <a16:creationId xmlns:a16="http://schemas.microsoft.com/office/drawing/2014/main" id="{76888C71-095B-41F6-B4DD-00A44F5A0C45}"/>
                  </a:ext>
                </a:extLst>
              </p14:cNvPr>
              <p14:cNvContentPartPr/>
              <p14:nvPr/>
            </p14:nvContentPartPr>
            <p14:xfrm>
              <a:off x="2920832" y="4461745"/>
              <a:ext cx="1744560" cy="406080"/>
            </p14:xfrm>
          </p:contentPart>
        </mc:Choice>
        <mc:Fallback xmlns="">
          <p:pic>
            <p:nvPicPr>
              <p:cNvPr id="44" name="Tinta 43">
                <a:extLst>
                  <a:ext uri="{FF2B5EF4-FFF2-40B4-BE49-F238E27FC236}">
                    <a16:creationId xmlns:a16="http://schemas.microsoft.com/office/drawing/2014/main" id="{76888C71-095B-41F6-B4DD-00A44F5A0C45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2911832" y="4452745"/>
                <a:ext cx="1762200" cy="4237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Pirâmides</a:t>
            </a:r>
            <a:endParaRPr/>
          </a:p>
        </p:txBody>
      </p:sp>
      <p:sp>
        <p:nvSpPr>
          <p:cNvPr id="74" name="Google Shape;74;p14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pt-BR"/>
              <a:t>Rotacionar ou não rotacionar? Eis a questão.</a:t>
            </a:r>
            <a:endParaRPr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Tinta 1">
                <a:extLst>
                  <a:ext uri="{FF2B5EF4-FFF2-40B4-BE49-F238E27FC236}">
                    <a16:creationId xmlns:a16="http://schemas.microsoft.com/office/drawing/2014/main" id="{CA49C57F-9099-47F6-A9C3-AD24444D048F}"/>
                  </a:ext>
                </a:extLst>
              </p14:cNvPr>
              <p14:cNvContentPartPr/>
              <p14:nvPr/>
            </p14:nvContentPartPr>
            <p14:xfrm>
              <a:off x="1848752" y="2208865"/>
              <a:ext cx="360" cy="360"/>
            </p14:xfrm>
          </p:contentPart>
        </mc:Choice>
        <mc:Fallback xmlns="">
          <p:pic>
            <p:nvPicPr>
              <p:cNvPr id="2" name="Tinta 1">
                <a:extLst>
                  <a:ext uri="{FF2B5EF4-FFF2-40B4-BE49-F238E27FC236}">
                    <a16:creationId xmlns:a16="http://schemas.microsoft.com/office/drawing/2014/main" id="{CA49C57F-9099-47F6-A9C3-AD24444D048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39752" y="220022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Tinta 2">
                <a:extLst>
                  <a:ext uri="{FF2B5EF4-FFF2-40B4-BE49-F238E27FC236}">
                    <a16:creationId xmlns:a16="http://schemas.microsoft.com/office/drawing/2014/main" id="{3701F2AA-E15C-4DF7-8F2F-33E4C4AB9412}"/>
                  </a:ext>
                </a:extLst>
              </p14:cNvPr>
              <p14:cNvContentPartPr/>
              <p14:nvPr/>
            </p14:nvContentPartPr>
            <p14:xfrm>
              <a:off x="720512" y="2142265"/>
              <a:ext cx="360" cy="360"/>
            </p14:xfrm>
          </p:contentPart>
        </mc:Choice>
        <mc:Fallback xmlns="">
          <p:pic>
            <p:nvPicPr>
              <p:cNvPr id="3" name="Tinta 2">
                <a:extLst>
                  <a:ext uri="{FF2B5EF4-FFF2-40B4-BE49-F238E27FC236}">
                    <a16:creationId xmlns:a16="http://schemas.microsoft.com/office/drawing/2014/main" id="{3701F2AA-E15C-4DF7-8F2F-33E4C4AB941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11872" y="2133265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2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Subtask 3</a:t>
            </a:r>
            <a:endParaRPr/>
          </a:p>
        </p:txBody>
      </p:sp>
      <p:sp>
        <p:nvSpPr>
          <p:cNvPr id="182" name="Google Shape;182;p32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pt-BR" dirty="0"/>
              <a:t>N &lt;= 1000, K &lt;= 10</a:t>
            </a:r>
            <a:br>
              <a:rPr lang="pt-BR" dirty="0"/>
            </a:br>
            <a:br>
              <a:rPr lang="pt-BR" dirty="0"/>
            </a:br>
            <a:r>
              <a:rPr lang="pt-BR" dirty="0"/>
              <a:t>Programação dinâmica de balanço. Se considerarmos ( como +1 e ) como -1, uma </a:t>
            </a:r>
            <a:r>
              <a:rPr lang="pt-BR" dirty="0" err="1"/>
              <a:t>string</a:t>
            </a:r>
            <a:r>
              <a:rPr lang="pt-BR" dirty="0"/>
              <a:t> bem formada não tem soma de prefixo menor que 0 e tem soma total 0.</a:t>
            </a:r>
            <a:br>
              <a:rPr lang="pt-BR" dirty="0"/>
            </a:br>
            <a:br>
              <a:rPr lang="pt-BR" dirty="0"/>
            </a:br>
            <a:r>
              <a:rPr lang="pt-BR" dirty="0" err="1"/>
              <a:t>dp</a:t>
            </a:r>
            <a:r>
              <a:rPr lang="pt-BR" dirty="0"/>
              <a:t>[i][S][K] = menor custo para no prefixo de tamanho i ter soma de balanço S e ter dado K descontos.</a:t>
            </a:r>
            <a:br>
              <a:rPr lang="pt-BR" dirty="0"/>
            </a:br>
            <a:br>
              <a:rPr lang="pt-BR" dirty="0"/>
            </a:br>
            <a:r>
              <a:rPr lang="pt-BR" dirty="0" err="1"/>
              <a:t>dp</a:t>
            </a:r>
            <a:r>
              <a:rPr lang="pt-BR" dirty="0"/>
              <a:t>[i][S][K] = min(</a:t>
            </a:r>
            <a:r>
              <a:rPr lang="pt-BR" dirty="0" err="1"/>
              <a:t>dp</a:t>
            </a:r>
            <a:r>
              <a:rPr lang="pt-BR" dirty="0"/>
              <a:t>[i-1][S-1][K] + A[i-1], </a:t>
            </a:r>
            <a:r>
              <a:rPr lang="pt-BR" dirty="0" err="1"/>
              <a:t>dp</a:t>
            </a:r>
            <a:r>
              <a:rPr lang="pt-BR" dirty="0"/>
              <a:t>[i-1][S+1][K] + B[i-1], </a:t>
            </a:r>
            <a:r>
              <a:rPr lang="pt-BR" dirty="0" err="1"/>
              <a:t>dp</a:t>
            </a:r>
            <a:r>
              <a:rPr lang="pt-BR" dirty="0"/>
              <a:t>[i-1][S-1][K-1], </a:t>
            </a:r>
            <a:r>
              <a:rPr lang="pt-BR" dirty="0" err="1"/>
              <a:t>dp</a:t>
            </a:r>
            <a:r>
              <a:rPr lang="pt-BR" dirty="0"/>
              <a:t>[i-1][S+1][K-1])</a:t>
            </a:r>
            <a:endParaRPr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Tinta 1">
                <a:extLst>
                  <a:ext uri="{FF2B5EF4-FFF2-40B4-BE49-F238E27FC236}">
                    <a16:creationId xmlns:a16="http://schemas.microsoft.com/office/drawing/2014/main" id="{9FDB88A3-AE0C-4C91-9842-8BABA9977085}"/>
                  </a:ext>
                </a:extLst>
              </p14:cNvPr>
              <p14:cNvContentPartPr/>
              <p14:nvPr/>
            </p14:nvContentPartPr>
            <p14:xfrm>
              <a:off x="2056472" y="1755265"/>
              <a:ext cx="486360" cy="421200"/>
            </p14:xfrm>
          </p:contentPart>
        </mc:Choice>
        <mc:Fallback xmlns="">
          <p:pic>
            <p:nvPicPr>
              <p:cNvPr id="2" name="Tinta 1">
                <a:extLst>
                  <a:ext uri="{FF2B5EF4-FFF2-40B4-BE49-F238E27FC236}">
                    <a16:creationId xmlns:a16="http://schemas.microsoft.com/office/drawing/2014/main" id="{9FDB88A3-AE0C-4C91-9842-8BABA997708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47832" y="1746265"/>
                <a:ext cx="504000" cy="438840"/>
              </a:xfrm>
              <a:prstGeom prst="rect">
                <a:avLst/>
              </a:prstGeom>
            </p:spPr>
          </p:pic>
        </mc:Fallback>
      </mc:AlternateContent>
      <p:grpSp>
        <p:nvGrpSpPr>
          <p:cNvPr id="22" name="Agrupar 21">
            <a:extLst>
              <a:ext uri="{FF2B5EF4-FFF2-40B4-BE49-F238E27FC236}">
                <a16:creationId xmlns:a16="http://schemas.microsoft.com/office/drawing/2014/main" id="{E2941BBA-3FD5-46AD-8789-AF8DF099EBD2}"/>
              </a:ext>
            </a:extLst>
          </p:cNvPr>
          <p:cNvGrpSpPr/>
          <p:nvPr/>
        </p:nvGrpSpPr>
        <p:grpSpPr>
          <a:xfrm>
            <a:off x="3871592" y="319945"/>
            <a:ext cx="3141360" cy="1649880"/>
            <a:chOff x="3871592" y="319945"/>
            <a:chExt cx="3141360" cy="1649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6" name="Tinta 5">
                  <a:extLst>
                    <a:ext uri="{FF2B5EF4-FFF2-40B4-BE49-F238E27FC236}">
                      <a16:creationId xmlns:a16="http://schemas.microsoft.com/office/drawing/2014/main" id="{3A301DD1-45EF-442B-9DA6-7FB9B1F16B0A}"/>
                    </a:ext>
                  </a:extLst>
                </p14:cNvPr>
                <p14:cNvContentPartPr/>
                <p14:nvPr/>
              </p14:nvContentPartPr>
              <p14:xfrm>
                <a:off x="5800472" y="747265"/>
                <a:ext cx="94680" cy="647640"/>
              </p14:xfrm>
            </p:contentPart>
          </mc:Choice>
          <mc:Fallback xmlns="">
            <p:pic>
              <p:nvPicPr>
                <p:cNvPr id="6" name="Tinta 5">
                  <a:extLst>
                    <a:ext uri="{FF2B5EF4-FFF2-40B4-BE49-F238E27FC236}">
                      <a16:creationId xmlns:a16="http://schemas.microsoft.com/office/drawing/2014/main" id="{3A301DD1-45EF-442B-9DA6-7FB9B1F16B0A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791832" y="738625"/>
                  <a:ext cx="112320" cy="66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7" name="Tinta 6">
                  <a:extLst>
                    <a:ext uri="{FF2B5EF4-FFF2-40B4-BE49-F238E27FC236}">
                      <a16:creationId xmlns:a16="http://schemas.microsoft.com/office/drawing/2014/main" id="{AF8A0360-6AC6-4014-986B-2CF1B6A26178}"/>
                    </a:ext>
                  </a:extLst>
                </p14:cNvPr>
                <p14:cNvContentPartPr/>
                <p14:nvPr/>
              </p14:nvContentPartPr>
              <p14:xfrm>
                <a:off x="5775272" y="333265"/>
                <a:ext cx="315000" cy="453600"/>
              </p14:xfrm>
            </p:contentPart>
          </mc:Choice>
          <mc:Fallback xmlns="">
            <p:pic>
              <p:nvPicPr>
                <p:cNvPr id="7" name="Tinta 6">
                  <a:extLst>
                    <a:ext uri="{FF2B5EF4-FFF2-40B4-BE49-F238E27FC236}">
                      <a16:creationId xmlns:a16="http://schemas.microsoft.com/office/drawing/2014/main" id="{AF8A0360-6AC6-4014-986B-2CF1B6A26178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766272" y="324625"/>
                  <a:ext cx="332640" cy="47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3" name="Tinta 2">
                  <a:extLst>
                    <a:ext uri="{FF2B5EF4-FFF2-40B4-BE49-F238E27FC236}">
                      <a16:creationId xmlns:a16="http://schemas.microsoft.com/office/drawing/2014/main" id="{8065BE58-5ABB-4457-84EF-8E6D370FA7C6}"/>
                    </a:ext>
                  </a:extLst>
                </p14:cNvPr>
                <p14:cNvContentPartPr/>
                <p14:nvPr/>
              </p14:nvContentPartPr>
              <p14:xfrm>
                <a:off x="4679792" y="800545"/>
                <a:ext cx="226080" cy="379440"/>
              </p14:xfrm>
            </p:contentPart>
          </mc:Choice>
          <mc:Fallback xmlns="">
            <p:pic>
              <p:nvPicPr>
                <p:cNvPr id="3" name="Tinta 2">
                  <a:extLst>
                    <a:ext uri="{FF2B5EF4-FFF2-40B4-BE49-F238E27FC236}">
                      <a16:creationId xmlns:a16="http://schemas.microsoft.com/office/drawing/2014/main" id="{8065BE58-5ABB-4457-84EF-8E6D370FA7C6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670792" y="791905"/>
                  <a:ext cx="243720" cy="39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4" name="Tinta 3">
                  <a:extLst>
                    <a:ext uri="{FF2B5EF4-FFF2-40B4-BE49-F238E27FC236}">
                      <a16:creationId xmlns:a16="http://schemas.microsoft.com/office/drawing/2014/main" id="{D29596F7-0BCD-4006-AB90-F5F61845FD28}"/>
                    </a:ext>
                  </a:extLst>
                </p14:cNvPr>
                <p14:cNvContentPartPr/>
                <p14:nvPr/>
              </p14:nvContentPartPr>
              <p14:xfrm>
                <a:off x="5058512" y="780025"/>
                <a:ext cx="234360" cy="464040"/>
              </p14:xfrm>
            </p:contentPart>
          </mc:Choice>
          <mc:Fallback xmlns="">
            <p:pic>
              <p:nvPicPr>
                <p:cNvPr id="4" name="Tinta 3">
                  <a:extLst>
                    <a:ext uri="{FF2B5EF4-FFF2-40B4-BE49-F238E27FC236}">
                      <a16:creationId xmlns:a16="http://schemas.microsoft.com/office/drawing/2014/main" id="{D29596F7-0BCD-4006-AB90-F5F61845FD28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049512" y="771385"/>
                  <a:ext cx="252000" cy="48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9" name="Tinta 8">
                  <a:extLst>
                    <a:ext uri="{FF2B5EF4-FFF2-40B4-BE49-F238E27FC236}">
                      <a16:creationId xmlns:a16="http://schemas.microsoft.com/office/drawing/2014/main" id="{AB4BBAAE-50C4-4436-B224-69A6345B63C9}"/>
                    </a:ext>
                  </a:extLst>
                </p14:cNvPr>
                <p14:cNvContentPartPr/>
                <p14:nvPr/>
              </p14:nvContentPartPr>
              <p14:xfrm>
                <a:off x="5078312" y="319945"/>
                <a:ext cx="292680" cy="345600"/>
              </p14:xfrm>
            </p:contentPart>
          </mc:Choice>
          <mc:Fallback xmlns="">
            <p:pic>
              <p:nvPicPr>
                <p:cNvPr id="9" name="Tinta 8">
                  <a:extLst>
                    <a:ext uri="{FF2B5EF4-FFF2-40B4-BE49-F238E27FC236}">
                      <a16:creationId xmlns:a16="http://schemas.microsoft.com/office/drawing/2014/main" id="{AB4BBAAE-50C4-4436-B224-69A6345B63C9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069312" y="311305"/>
                  <a:ext cx="310320" cy="36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1" name="Tinta 10">
                  <a:extLst>
                    <a:ext uri="{FF2B5EF4-FFF2-40B4-BE49-F238E27FC236}">
                      <a16:creationId xmlns:a16="http://schemas.microsoft.com/office/drawing/2014/main" id="{34146ADF-4F3E-411B-A628-DC0C3B88BB4E}"/>
                    </a:ext>
                  </a:extLst>
                </p14:cNvPr>
                <p14:cNvContentPartPr/>
                <p14:nvPr/>
              </p14:nvContentPartPr>
              <p14:xfrm>
                <a:off x="4605272" y="1370065"/>
                <a:ext cx="14040" cy="238680"/>
              </p14:xfrm>
            </p:contentPart>
          </mc:Choice>
          <mc:Fallback xmlns="">
            <p:pic>
              <p:nvPicPr>
                <p:cNvPr id="11" name="Tinta 10">
                  <a:extLst>
                    <a:ext uri="{FF2B5EF4-FFF2-40B4-BE49-F238E27FC236}">
                      <a16:creationId xmlns:a16="http://schemas.microsoft.com/office/drawing/2014/main" id="{34146ADF-4F3E-411B-A628-DC0C3B88BB4E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596272" y="1361065"/>
                  <a:ext cx="3168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2" name="Tinta 11">
                  <a:extLst>
                    <a:ext uri="{FF2B5EF4-FFF2-40B4-BE49-F238E27FC236}">
                      <a16:creationId xmlns:a16="http://schemas.microsoft.com/office/drawing/2014/main" id="{F965E98B-F7FB-42C8-AB53-96A76A7BDBF1}"/>
                    </a:ext>
                  </a:extLst>
                </p14:cNvPr>
                <p14:cNvContentPartPr/>
                <p14:nvPr/>
              </p14:nvContentPartPr>
              <p14:xfrm>
                <a:off x="4485032" y="1474465"/>
                <a:ext cx="139320" cy="33120"/>
              </p14:xfrm>
            </p:contentPart>
          </mc:Choice>
          <mc:Fallback xmlns="">
            <p:pic>
              <p:nvPicPr>
                <p:cNvPr id="12" name="Tinta 11">
                  <a:extLst>
                    <a:ext uri="{FF2B5EF4-FFF2-40B4-BE49-F238E27FC236}">
                      <a16:creationId xmlns:a16="http://schemas.microsoft.com/office/drawing/2014/main" id="{F965E98B-F7FB-42C8-AB53-96A76A7BDBF1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476392" y="1465465"/>
                  <a:ext cx="15696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3" name="Tinta 12">
                  <a:extLst>
                    <a:ext uri="{FF2B5EF4-FFF2-40B4-BE49-F238E27FC236}">
                      <a16:creationId xmlns:a16="http://schemas.microsoft.com/office/drawing/2014/main" id="{F41CDF85-2411-4A51-9A04-1CE43A1ACEAB}"/>
                    </a:ext>
                  </a:extLst>
                </p14:cNvPr>
                <p14:cNvContentPartPr/>
                <p14:nvPr/>
              </p14:nvContentPartPr>
              <p14:xfrm>
                <a:off x="4678352" y="1367185"/>
                <a:ext cx="67320" cy="207360"/>
              </p14:xfrm>
            </p:contentPart>
          </mc:Choice>
          <mc:Fallback xmlns="">
            <p:pic>
              <p:nvPicPr>
                <p:cNvPr id="13" name="Tinta 12">
                  <a:extLst>
                    <a:ext uri="{FF2B5EF4-FFF2-40B4-BE49-F238E27FC236}">
                      <a16:creationId xmlns:a16="http://schemas.microsoft.com/office/drawing/2014/main" id="{F41CDF85-2411-4A51-9A04-1CE43A1ACEAB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669712" y="1358185"/>
                  <a:ext cx="8496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4" name="Tinta 13">
                  <a:extLst>
                    <a:ext uri="{FF2B5EF4-FFF2-40B4-BE49-F238E27FC236}">
                      <a16:creationId xmlns:a16="http://schemas.microsoft.com/office/drawing/2014/main" id="{CEA85C65-3F80-4F62-9CDA-528F70207CBF}"/>
                    </a:ext>
                  </a:extLst>
                </p14:cNvPr>
                <p14:cNvContentPartPr/>
                <p14:nvPr/>
              </p14:nvContentPartPr>
              <p14:xfrm>
                <a:off x="4998752" y="1398145"/>
                <a:ext cx="72360" cy="196920"/>
              </p14:xfrm>
            </p:contentPart>
          </mc:Choice>
          <mc:Fallback xmlns="">
            <p:pic>
              <p:nvPicPr>
                <p:cNvPr id="14" name="Tinta 13">
                  <a:extLst>
                    <a:ext uri="{FF2B5EF4-FFF2-40B4-BE49-F238E27FC236}">
                      <a16:creationId xmlns:a16="http://schemas.microsoft.com/office/drawing/2014/main" id="{CEA85C65-3F80-4F62-9CDA-528F70207CBF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990112" y="1389505"/>
                  <a:ext cx="9000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5" name="Tinta 14">
                  <a:extLst>
                    <a:ext uri="{FF2B5EF4-FFF2-40B4-BE49-F238E27FC236}">
                      <a16:creationId xmlns:a16="http://schemas.microsoft.com/office/drawing/2014/main" id="{5F5CD106-6E2D-43ED-BDF0-0DEFAB90DC0F}"/>
                    </a:ext>
                  </a:extLst>
                </p14:cNvPr>
                <p14:cNvContentPartPr/>
                <p14:nvPr/>
              </p14:nvContentPartPr>
              <p14:xfrm>
                <a:off x="4932152" y="1461145"/>
                <a:ext cx="182160" cy="38520"/>
              </p14:xfrm>
            </p:contentPart>
          </mc:Choice>
          <mc:Fallback xmlns="">
            <p:pic>
              <p:nvPicPr>
                <p:cNvPr id="15" name="Tinta 14">
                  <a:extLst>
                    <a:ext uri="{FF2B5EF4-FFF2-40B4-BE49-F238E27FC236}">
                      <a16:creationId xmlns:a16="http://schemas.microsoft.com/office/drawing/2014/main" id="{5F5CD106-6E2D-43ED-BDF0-0DEFAB90DC0F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923152" y="1452145"/>
                  <a:ext cx="19980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6" name="Tinta 15">
                  <a:extLst>
                    <a:ext uri="{FF2B5EF4-FFF2-40B4-BE49-F238E27FC236}">
                      <a16:creationId xmlns:a16="http://schemas.microsoft.com/office/drawing/2014/main" id="{802D5589-F944-49B6-89E6-E1D40FD3895B}"/>
                    </a:ext>
                  </a:extLst>
                </p14:cNvPr>
                <p14:cNvContentPartPr/>
                <p14:nvPr/>
              </p14:nvContentPartPr>
              <p14:xfrm>
                <a:off x="5185952" y="1368265"/>
                <a:ext cx="114480" cy="286920"/>
              </p14:xfrm>
            </p:contentPart>
          </mc:Choice>
          <mc:Fallback xmlns="">
            <p:pic>
              <p:nvPicPr>
                <p:cNvPr id="16" name="Tinta 15">
                  <a:extLst>
                    <a:ext uri="{FF2B5EF4-FFF2-40B4-BE49-F238E27FC236}">
                      <a16:creationId xmlns:a16="http://schemas.microsoft.com/office/drawing/2014/main" id="{802D5589-F944-49B6-89E6-E1D40FD3895B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5176952" y="1359265"/>
                  <a:ext cx="13212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7" name="Tinta 16">
                  <a:extLst>
                    <a:ext uri="{FF2B5EF4-FFF2-40B4-BE49-F238E27FC236}">
                      <a16:creationId xmlns:a16="http://schemas.microsoft.com/office/drawing/2014/main" id="{23A1C635-1611-41DB-9BAA-6A3974644DF4}"/>
                    </a:ext>
                  </a:extLst>
                </p14:cNvPr>
                <p14:cNvContentPartPr/>
                <p14:nvPr/>
              </p14:nvContentPartPr>
              <p14:xfrm>
                <a:off x="5819912" y="1534585"/>
                <a:ext cx="213120" cy="14040"/>
              </p14:xfrm>
            </p:contentPart>
          </mc:Choice>
          <mc:Fallback xmlns="">
            <p:pic>
              <p:nvPicPr>
                <p:cNvPr id="17" name="Tinta 16">
                  <a:extLst>
                    <a:ext uri="{FF2B5EF4-FFF2-40B4-BE49-F238E27FC236}">
                      <a16:creationId xmlns:a16="http://schemas.microsoft.com/office/drawing/2014/main" id="{23A1C635-1611-41DB-9BAA-6A3974644DF4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5810912" y="1525945"/>
                  <a:ext cx="23076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8" name="Tinta 17">
                  <a:extLst>
                    <a:ext uri="{FF2B5EF4-FFF2-40B4-BE49-F238E27FC236}">
                      <a16:creationId xmlns:a16="http://schemas.microsoft.com/office/drawing/2014/main" id="{11D578E0-4F51-4F43-92A5-1D114B0F5CCF}"/>
                    </a:ext>
                  </a:extLst>
                </p14:cNvPr>
                <p14:cNvContentPartPr/>
                <p14:nvPr/>
              </p14:nvContentPartPr>
              <p14:xfrm>
                <a:off x="6066152" y="1417225"/>
                <a:ext cx="149760" cy="344160"/>
              </p14:xfrm>
            </p:contentPart>
          </mc:Choice>
          <mc:Fallback xmlns="">
            <p:pic>
              <p:nvPicPr>
                <p:cNvPr id="18" name="Tinta 17">
                  <a:extLst>
                    <a:ext uri="{FF2B5EF4-FFF2-40B4-BE49-F238E27FC236}">
                      <a16:creationId xmlns:a16="http://schemas.microsoft.com/office/drawing/2014/main" id="{11D578E0-4F51-4F43-92A5-1D114B0F5CCF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6057512" y="1408225"/>
                  <a:ext cx="167400" cy="36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1" name="Tinta 20">
                  <a:extLst>
                    <a:ext uri="{FF2B5EF4-FFF2-40B4-BE49-F238E27FC236}">
                      <a16:creationId xmlns:a16="http://schemas.microsoft.com/office/drawing/2014/main" id="{712A3B3F-1717-40BC-8EF5-A3706F4C1443}"/>
                    </a:ext>
                  </a:extLst>
                </p14:cNvPr>
                <p14:cNvContentPartPr/>
                <p14:nvPr/>
              </p14:nvContentPartPr>
              <p14:xfrm>
                <a:off x="3871592" y="1127785"/>
                <a:ext cx="3141360" cy="842040"/>
              </p14:xfrm>
            </p:contentPart>
          </mc:Choice>
          <mc:Fallback xmlns="">
            <p:pic>
              <p:nvPicPr>
                <p:cNvPr id="21" name="Tinta 20">
                  <a:extLst>
                    <a:ext uri="{FF2B5EF4-FFF2-40B4-BE49-F238E27FC236}">
                      <a16:creationId xmlns:a16="http://schemas.microsoft.com/office/drawing/2014/main" id="{712A3B3F-1717-40BC-8EF5-A3706F4C1443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862952" y="1118785"/>
                  <a:ext cx="3159000" cy="859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3" name="Tinta 22">
                <a:extLst>
                  <a:ext uri="{FF2B5EF4-FFF2-40B4-BE49-F238E27FC236}">
                    <a16:creationId xmlns:a16="http://schemas.microsoft.com/office/drawing/2014/main" id="{8235FD64-CCA9-4237-8031-BE811D03A94F}"/>
                  </a:ext>
                </a:extLst>
              </p14:cNvPr>
              <p14:cNvContentPartPr/>
              <p14:nvPr/>
            </p14:nvContentPartPr>
            <p14:xfrm>
              <a:off x="1126592" y="3023185"/>
              <a:ext cx="128160" cy="204840"/>
            </p14:xfrm>
          </p:contentPart>
        </mc:Choice>
        <mc:Fallback xmlns="">
          <p:pic>
            <p:nvPicPr>
              <p:cNvPr id="23" name="Tinta 22">
                <a:extLst>
                  <a:ext uri="{FF2B5EF4-FFF2-40B4-BE49-F238E27FC236}">
                    <a16:creationId xmlns:a16="http://schemas.microsoft.com/office/drawing/2014/main" id="{8235FD64-CCA9-4237-8031-BE811D03A94F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117592" y="3014545"/>
                <a:ext cx="145800" cy="222480"/>
              </a:xfrm>
              <a:prstGeom prst="rect">
                <a:avLst/>
              </a:prstGeom>
            </p:spPr>
          </p:pic>
        </mc:Fallback>
      </mc:AlternateContent>
      <p:grpSp>
        <p:nvGrpSpPr>
          <p:cNvPr id="38" name="Agrupar 37">
            <a:extLst>
              <a:ext uri="{FF2B5EF4-FFF2-40B4-BE49-F238E27FC236}">
                <a16:creationId xmlns:a16="http://schemas.microsoft.com/office/drawing/2014/main" id="{DA6DA793-45B4-4208-BB69-F16600087A6B}"/>
              </a:ext>
            </a:extLst>
          </p:cNvPr>
          <p:cNvGrpSpPr/>
          <p:nvPr/>
        </p:nvGrpSpPr>
        <p:grpSpPr>
          <a:xfrm>
            <a:off x="854072" y="4030465"/>
            <a:ext cx="3757680" cy="999360"/>
            <a:chOff x="854072" y="4030465"/>
            <a:chExt cx="3757680" cy="999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4" name="Tinta 23">
                  <a:extLst>
                    <a:ext uri="{FF2B5EF4-FFF2-40B4-BE49-F238E27FC236}">
                      <a16:creationId xmlns:a16="http://schemas.microsoft.com/office/drawing/2014/main" id="{7DDCA8EC-4FA8-49E9-BE8C-1B9BC337498F}"/>
                    </a:ext>
                  </a:extLst>
                </p14:cNvPr>
                <p14:cNvContentPartPr/>
                <p14:nvPr/>
              </p14:nvContentPartPr>
              <p14:xfrm>
                <a:off x="854072" y="4336465"/>
                <a:ext cx="201600" cy="301680"/>
              </p14:xfrm>
            </p:contentPart>
          </mc:Choice>
          <mc:Fallback xmlns="">
            <p:pic>
              <p:nvPicPr>
                <p:cNvPr id="24" name="Tinta 23">
                  <a:extLst>
                    <a:ext uri="{FF2B5EF4-FFF2-40B4-BE49-F238E27FC236}">
                      <a16:creationId xmlns:a16="http://schemas.microsoft.com/office/drawing/2014/main" id="{7DDCA8EC-4FA8-49E9-BE8C-1B9BC337498F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845072" y="4327825"/>
                  <a:ext cx="219240" cy="31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5" name="Tinta 24">
                  <a:extLst>
                    <a:ext uri="{FF2B5EF4-FFF2-40B4-BE49-F238E27FC236}">
                      <a16:creationId xmlns:a16="http://schemas.microsoft.com/office/drawing/2014/main" id="{7DEEC2CD-915D-47F3-96A4-5BEC4CD533BE}"/>
                    </a:ext>
                  </a:extLst>
                </p14:cNvPr>
                <p14:cNvContentPartPr/>
                <p14:nvPr/>
              </p14:nvContentPartPr>
              <p14:xfrm>
                <a:off x="934352" y="4030465"/>
                <a:ext cx="473040" cy="692640"/>
              </p14:xfrm>
            </p:contentPart>
          </mc:Choice>
          <mc:Fallback xmlns="">
            <p:pic>
              <p:nvPicPr>
                <p:cNvPr id="25" name="Tinta 24">
                  <a:extLst>
                    <a:ext uri="{FF2B5EF4-FFF2-40B4-BE49-F238E27FC236}">
                      <a16:creationId xmlns:a16="http://schemas.microsoft.com/office/drawing/2014/main" id="{7DEEC2CD-915D-47F3-96A4-5BEC4CD533BE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925352" y="4021825"/>
                  <a:ext cx="490680" cy="71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6" name="Tinta 25">
                  <a:extLst>
                    <a:ext uri="{FF2B5EF4-FFF2-40B4-BE49-F238E27FC236}">
                      <a16:creationId xmlns:a16="http://schemas.microsoft.com/office/drawing/2014/main" id="{D93100F4-BCE0-4F93-B4CC-39F486FB692D}"/>
                    </a:ext>
                  </a:extLst>
                </p14:cNvPr>
                <p14:cNvContentPartPr/>
                <p14:nvPr/>
              </p14:nvContentPartPr>
              <p14:xfrm>
                <a:off x="1469672" y="4309465"/>
                <a:ext cx="212040" cy="414000"/>
              </p14:xfrm>
            </p:contentPart>
          </mc:Choice>
          <mc:Fallback xmlns="">
            <p:pic>
              <p:nvPicPr>
                <p:cNvPr id="26" name="Tinta 25">
                  <a:extLst>
                    <a:ext uri="{FF2B5EF4-FFF2-40B4-BE49-F238E27FC236}">
                      <a16:creationId xmlns:a16="http://schemas.microsoft.com/office/drawing/2014/main" id="{D93100F4-BCE0-4F93-B4CC-39F486FB692D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461032" y="4300465"/>
                  <a:ext cx="229680" cy="43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7" name="Tinta 26">
                  <a:extLst>
                    <a:ext uri="{FF2B5EF4-FFF2-40B4-BE49-F238E27FC236}">
                      <a16:creationId xmlns:a16="http://schemas.microsoft.com/office/drawing/2014/main" id="{7A83038C-2202-4D96-BEAE-91DEAAC5A418}"/>
                    </a:ext>
                  </a:extLst>
                </p14:cNvPr>
                <p14:cNvContentPartPr/>
                <p14:nvPr/>
              </p14:nvContentPartPr>
              <p14:xfrm>
                <a:off x="1708352" y="4451305"/>
                <a:ext cx="315000" cy="272160"/>
              </p14:xfrm>
            </p:contentPart>
          </mc:Choice>
          <mc:Fallback xmlns="">
            <p:pic>
              <p:nvPicPr>
                <p:cNvPr id="27" name="Tinta 26">
                  <a:extLst>
                    <a:ext uri="{FF2B5EF4-FFF2-40B4-BE49-F238E27FC236}">
                      <a16:creationId xmlns:a16="http://schemas.microsoft.com/office/drawing/2014/main" id="{7A83038C-2202-4D96-BEAE-91DEAAC5A418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699712" y="4442305"/>
                  <a:ext cx="33264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8" name="Tinta 27">
                  <a:extLst>
                    <a:ext uri="{FF2B5EF4-FFF2-40B4-BE49-F238E27FC236}">
                      <a16:creationId xmlns:a16="http://schemas.microsoft.com/office/drawing/2014/main" id="{DDC41A28-3599-4E6C-A047-A712F68C20DF}"/>
                    </a:ext>
                  </a:extLst>
                </p14:cNvPr>
                <p14:cNvContentPartPr/>
                <p14:nvPr/>
              </p14:nvContentPartPr>
              <p14:xfrm>
                <a:off x="2131352" y="4368505"/>
                <a:ext cx="267120" cy="418320"/>
              </p14:xfrm>
            </p:contentPart>
          </mc:Choice>
          <mc:Fallback xmlns="">
            <p:pic>
              <p:nvPicPr>
                <p:cNvPr id="28" name="Tinta 27">
                  <a:extLst>
                    <a:ext uri="{FF2B5EF4-FFF2-40B4-BE49-F238E27FC236}">
                      <a16:creationId xmlns:a16="http://schemas.microsoft.com/office/drawing/2014/main" id="{DDC41A28-3599-4E6C-A047-A712F68C20DF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2122352" y="4359865"/>
                  <a:ext cx="284760" cy="43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9" name="Tinta 28">
                  <a:extLst>
                    <a:ext uri="{FF2B5EF4-FFF2-40B4-BE49-F238E27FC236}">
                      <a16:creationId xmlns:a16="http://schemas.microsoft.com/office/drawing/2014/main" id="{DF979566-8630-4510-8E08-A55AB8A9E36F}"/>
                    </a:ext>
                  </a:extLst>
                </p14:cNvPr>
                <p14:cNvContentPartPr/>
                <p14:nvPr/>
              </p14:nvContentPartPr>
              <p14:xfrm>
                <a:off x="2505392" y="4342585"/>
                <a:ext cx="264600" cy="473760"/>
              </p14:xfrm>
            </p:contentPart>
          </mc:Choice>
          <mc:Fallback xmlns="">
            <p:pic>
              <p:nvPicPr>
                <p:cNvPr id="29" name="Tinta 28">
                  <a:extLst>
                    <a:ext uri="{FF2B5EF4-FFF2-40B4-BE49-F238E27FC236}">
                      <a16:creationId xmlns:a16="http://schemas.microsoft.com/office/drawing/2014/main" id="{DF979566-8630-4510-8E08-A55AB8A9E36F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2496752" y="4333945"/>
                  <a:ext cx="282240" cy="49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0" name="Tinta 29">
                  <a:extLst>
                    <a:ext uri="{FF2B5EF4-FFF2-40B4-BE49-F238E27FC236}">
                      <a16:creationId xmlns:a16="http://schemas.microsoft.com/office/drawing/2014/main" id="{93EB43CA-2803-4D56-A2C2-8EEB023BA73D}"/>
                    </a:ext>
                  </a:extLst>
                </p14:cNvPr>
                <p14:cNvContentPartPr/>
                <p14:nvPr/>
              </p14:nvContentPartPr>
              <p14:xfrm>
                <a:off x="2888432" y="4384345"/>
                <a:ext cx="171000" cy="289800"/>
              </p14:xfrm>
            </p:contentPart>
          </mc:Choice>
          <mc:Fallback xmlns="">
            <p:pic>
              <p:nvPicPr>
                <p:cNvPr id="30" name="Tinta 29">
                  <a:extLst>
                    <a:ext uri="{FF2B5EF4-FFF2-40B4-BE49-F238E27FC236}">
                      <a16:creationId xmlns:a16="http://schemas.microsoft.com/office/drawing/2014/main" id="{93EB43CA-2803-4D56-A2C2-8EEB023BA73D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2879432" y="4375345"/>
                  <a:ext cx="188640" cy="30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2" name="Tinta 31">
                  <a:extLst>
                    <a:ext uri="{FF2B5EF4-FFF2-40B4-BE49-F238E27FC236}">
                      <a16:creationId xmlns:a16="http://schemas.microsoft.com/office/drawing/2014/main" id="{7EC359A5-A231-40E8-9BF8-76304C237111}"/>
                    </a:ext>
                  </a:extLst>
                </p14:cNvPr>
                <p14:cNvContentPartPr/>
                <p14:nvPr/>
              </p14:nvContentPartPr>
              <p14:xfrm>
                <a:off x="3096872" y="4304785"/>
                <a:ext cx="329400" cy="610560"/>
              </p14:xfrm>
            </p:contentPart>
          </mc:Choice>
          <mc:Fallback xmlns="">
            <p:pic>
              <p:nvPicPr>
                <p:cNvPr id="32" name="Tinta 31">
                  <a:extLst>
                    <a:ext uri="{FF2B5EF4-FFF2-40B4-BE49-F238E27FC236}">
                      <a16:creationId xmlns:a16="http://schemas.microsoft.com/office/drawing/2014/main" id="{7EC359A5-A231-40E8-9BF8-76304C237111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3088232" y="4295785"/>
                  <a:ext cx="347040" cy="62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3" name="Tinta 32">
                  <a:extLst>
                    <a:ext uri="{FF2B5EF4-FFF2-40B4-BE49-F238E27FC236}">
                      <a16:creationId xmlns:a16="http://schemas.microsoft.com/office/drawing/2014/main" id="{C322E688-A8A6-42BA-917C-40C89D75E560}"/>
                    </a:ext>
                  </a:extLst>
                </p14:cNvPr>
                <p14:cNvContentPartPr/>
                <p14:nvPr/>
              </p14:nvContentPartPr>
              <p14:xfrm>
                <a:off x="3470192" y="4372825"/>
                <a:ext cx="354240" cy="494640"/>
              </p14:xfrm>
            </p:contentPart>
          </mc:Choice>
          <mc:Fallback xmlns="">
            <p:pic>
              <p:nvPicPr>
                <p:cNvPr id="33" name="Tinta 32">
                  <a:extLst>
                    <a:ext uri="{FF2B5EF4-FFF2-40B4-BE49-F238E27FC236}">
                      <a16:creationId xmlns:a16="http://schemas.microsoft.com/office/drawing/2014/main" id="{C322E688-A8A6-42BA-917C-40C89D75E560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3461192" y="4363825"/>
                  <a:ext cx="371880" cy="51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4" name="Tinta 33">
                  <a:extLst>
                    <a:ext uri="{FF2B5EF4-FFF2-40B4-BE49-F238E27FC236}">
                      <a16:creationId xmlns:a16="http://schemas.microsoft.com/office/drawing/2014/main" id="{D9C81E87-06E0-4D2A-A479-D3EE6FACF004}"/>
                    </a:ext>
                  </a:extLst>
                </p14:cNvPr>
                <p14:cNvContentPartPr/>
                <p14:nvPr/>
              </p14:nvContentPartPr>
              <p14:xfrm>
                <a:off x="3897512" y="4348345"/>
                <a:ext cx="136800" cy="443880"/>
              </p14:xfrm>
            </p:contentPart>
          </mc:Choice>
          <mc:Fallback xmlns="">
            <p:pic>
              <p:nvPicPr>
                <p:cNvPr id="34" name="Tinta 33">
                  <a:extLst>
                    <a:ext uri="{FF2B5EF4-FFF2-40B4-BE49-F238E27FC236}">
                      <a16:creationId xmlns:a16="http://schemas.microsoft.com/office/drawing/2014/main" id="{D9C81E87-06E0-4D2A-A479-D3EE6FACF004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3888872" y="4339705"/>
                  <a:ext cx="154440" cy="46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5" name="Tinta 34">
                  <a:extLst>
                    <a:ext uri="{FF2B5EF4-FFF2-40B4-BE49-F238E27FC236}">
                      <a16:creationId xmlns:a16="http://schemas.microsoft.com/office/drawing/2014/main" id="{35EA1ECD-2EB1-46F7-AD01-E5F2C7CAF838}"/>
                    </a:ext>
                  </a:extLst>
                </p14:cNvPr>
                <p14:cNvContentPartPr/>
                <p14:nvPr/>
              </p14:nvContentPartPr>
              <p14:xfrm>
                <a:off x="4024232" y="4524745"/>
                <a:ext cx="139680" cy="21960"/>
              </p14:xfrm>
            </p:contentPart>
          </mc:Choice>
          <mc:Fallback xmlns="">
            <p:pic>
              <p:nvPicPr>
                <p:cNvPr id="35" name="Tinta 34">
                  <a:extLst>
                    <a:ext uri="{FF2B5EF4-FFF2-40B4-BE49-F238E27FC236}">
                      <a16:creationId xmlns:a16="http://schemas.microsoft.com/office/drawing/2014/main" id="{35EA1ECD-2EB1-46F7-AD01-E5F2C7CAF838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4015592" y="4516105"/>
                  <a:ext cx="15732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6" name="Tinta 35">
                  <a:extLst>
                    <a:ext uri="{FF2B5EF4-FFF2-40B4-BE49-F238E27FC236}">
                      <a16:creationId xmlns:a16="http://schemas.microsoft.com/office/drawing/2014/main" id="{35ADCEE3-D718-4F9B-914A-92D21F4A9DC0}"/>
                    </a:ext>
                  </a:extLst>
                </p14:cNvPr>
                <p14:cNvContentPartPr/>
                <p14:nvPr/>
              </p14:nvContentPartPr>
              <p14:xfrm>
                <a:off x="3930992" y="4573705"/>
                <a:ext cx="203760" cy="227880"/>
              </p14:xfrm>
            </p:contentPart>
          </mc:Choice>
          <mc:Fallback xmlns="">
            <p:pic>
              <p:nvPicPr>
                <p:cNvPr id="36" name="Tinta 35">
                  <a:extLst>
                    <a:ext uri="{FF2B5EF4-FFF2-40B4-BE49-F238E27FC236}">
                      <a16:creationId xmlns:a16="http://schemas.microsoft.com/office/drawing/2014/main" id="{35ADCEE3-D718-4F9B-914A-92D21F4A9DC0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3922352" y="4565065"/>
                  <a:ext cx="22140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7" name="Tinta 36">
                  <a:extLst>
                    <a:ext uri="{FF2B5EF4-FFF2-40B4-BE49-F238E27FC236}">
                      <a16:creationId xmlns:a16="http://schemas.microsoft.com/office/drawing/2014/main" id="{CF51B815-3655-4AC4-880D-5E6A6243A08F}"/>
                    </a:ext>
                  </a:extLst>
                </p14:cNvPr>
                <p14:cNvContentPartPr/>
                <p14:nvPr/>
              </p14:nvContentPartPr>
              <p14:xfrm>
                <a:off x="4185152" y="4297945"/>
                <a:ext cx="426600" cy="731880"/>
              </p14:xfrm>
            </p:contentPart>
          </mc:Choice>
          <mc:Fallback xmlns="">
            <p:pic>
              <p:nvPicPr>
                <p:cNvPr id="37" name="Tinta 36">
                  <a:extLst>
                    <a:ext uri="{FF2B5EF4-FFF2-40B4-BE49-F238E27FC236}">
                      <a16:creationId xmlns:a16="http://schemas.microsoft.com/office/drawing/2014/main" id="{CF51B815-3655-4AC4-880D-5E6A6243A08F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4176512" y="4289305"/>
                  <a:ext cx="444240" cy="749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42" name="Tinta 41">
                <a:extLst>
                  <a:ext uri="{FF2B5EF4-FFF2-40B4-BE49-F238E27FC236}">
                    <a16:creationId xmlns:a16="http://schemas.microsoft.com/office/drawing/2014/main" id="{FE7BA400-7F6B-42BE-87A8-B02334216746}"/>
                  </a:ext>
                </a:extLst>
              </p14:cNvPr>
              <p14:cNvContentPartPr/>
              <p14:nvPr/>
            </p14:nvContentPartPr>
            <p14:xfrm>
              <a:off x="927152" y="3431425"/>
              <a:ext cx="140040" cy="139320"/>
            </p14:xfrm>
          </p:contentPart>
        </mc:Choice>
        <mc:Fallback xmlns="">
          <p:pic>
            <p:nvPicPr>
              <p:cNvPr id="42" name="Tinta 41">
                <a:extLst>
                  <a:ext uri="{FF2B5EF4-FFF2-40B4-BE49-F238E27FC236}">
                    <a16:creationId xmlns:a16="http://schemas.microsoft.com/office/drawing/2014/main" id="{FE7BA400-7F6B-42BE-87A8-B02334216746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918152" y="3422785"/>
                <a:ext cx="157680" cy="1569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3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Subtask 4</a:t>
            </a:r>
            <a:endParaRPr/>
          </a:p>
        </p:txBody>
      </p:sp>
      <p:sp>
        <p:nvSpPr>
          <p:cNvPr id="188" name="Google Shape;188;p33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pt-BR"/>
              <a:t>K = 0</a:t>
            </a:r>
            <a:br>
              <a:rPr lang="pt-BR"/>
            </a:br>
            <a:br>
              <a:rPr lang="pt-BR"/>
            </a:br>
            <a:r>
              <a:rPr lang="pt-BR"/>
              <a:t>Uma string é bem definida se e somente se</a:t>
            </a:r>
            <a:br>
              <a:rPr lang="pt-BR"/>
            </a:br>
            <a:r>
              <a:rPr lang="pt-BR"/>
              <a:t>O prefixo de tamanho 1 tem &gt;= 1 parênteses abrindo</a:t>
            </a:r>
            <a:br>
              <a:rPr lang="pt-BR"/>
            </a:br>
            <a:r>
              <a:rPr lang="pt-BR"/>
              <a:t>O prefixo de tamanho 3 tem &gt;= 2 parênteses abrindo</a:t>
            </a:r>
            <a:br>
              <a:rPr lang="pt-BR"/>
            </a:br>
            <a:r>
              <a:rPr lang="pt-BR"/>
              <a:t>…</a:t>
            </a:r>
            <a:br>
              <a:rPr lang="pt-BR"/>
            </a:br>
            <a:r>
              <a:rPr lang="pt-BR"/>
              <a:t>O prefixo de tamanho n-1 tem &gt;= n/2 parênteses abrindo</a:t>
            </a:r>
            <a:endParaRPr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Tinta 1">
                <a:extLst>
                  <a:ext uri="{FF2B5EF4-FFF2-40B4-BE49-F238E27FC236}">
                    <a16:creationId xmlns:a16="http://schemas.microsoft.com/office/drawing/2014/main" id="{A62F1EBE-9F58-4550-84A5-EBB8FA8AA2F9}"/>
                  </a:ext>
                </a:extLst>
              </p14:cNvPr>
              <p14:cNvContentPartPr/>
              <p14:nvPr/>
            </p14:nvContentPartPr>
            <p14:xfrm>
              <a:off x="5078672" y="2448985"/>
              <a:ext cx="894960" cy="649080"/>
            </p14:xfrm>
          </p:contentPart>
        </mc:Choice>
        <mc:Fallback xmlns="">
          <p:pic>
            <p:nvPicPr>
              <p:cNvPr id="2" name="Tinta 1">
                <a:extLst>
                  <a:ext uri="{FF2B5EF4-FFF2-40B4-BE49-F238E27FC236}">
                    <a16:creationId xmlns:a16="http://schemas.microsoft.com/office/drawing/2014/main" id="{A62F1EBE-9F58-4550-84A5-EBB8FA8AA2F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70032" y="2440345"/>
                <a:ext cx="912600" cy="66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Tinta 8">
                <a:extLst>
                  <a:ext uri="{FF2B5EF4-FFF2-40B4-BE49-F238E27FC236}">
                    <a16:creationId xmlns:a16="http://schemas.microsoft.com/office/drawing/2014/main" id="{4911F5D4-6C51-420A-A675-2CFD230F13E5}"/>
                  </a:ext>
                </a:extLst>
              </p14:cNvPr>
              <p14:cNvContentPartPr/>
              <p14:nvPr/>
            </p14:nvContentPartPr>
            <p14:xfrm>
              <a:off x="1988792" y="2304625"/>
              <a:ext cx="887760" cy="227520"/>
            </p14:xfrm>
          </p:contentPart>
        </mc:Choice>
        <mc:Fallback xmlns="">
          <p:pic>
            <p:nvPicPr>
              <p:cNvPr id="9" name="Tinta 8">
                <a:extLst>
                  <a:ext uri="{FF2B5EF4-FFF2-40B4-BE49-F238E27FC236}">
                    <a16:creationId xmlns:a16="http://schemas.microsoft.com/office/drawing/2014/main" id="{4911F5D4-6C51-420A-A675-2CFD230F13E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979792" y="2295625"/>
                <a:ext cx="905400" cy="245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2" name="Agrupar 11">
            <a:extLst>
              <a:ext uri="{FF2B5EF4-FFF2-40B4-BE49-F238E27FC236}">
                <a16:creationId xmlns:a16="http://schemas.microsoft.com/office/drawing/2014/main" id="{C3425BBF-E8B8-436C-90B0-F300BAB574F0}"/>
              </a:ext>
            </a:extLst>
          </p:cNvPr>
          <p:cNvGrpSpPr/>
          <p:nvPr/>
        </p:nvGrpSpPr>
        <p:grpSpPr>
          <a:xfrm>
            <a:off x="-60688" y="2088625"/>
            <a:ext cx="6261480" cy="2144160"/>
            <a:chOff x="-60688" y="2088625"/>
            <a:chExt cx="6261480" cy="2144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3" name="Tinta 2">
                  <a:extLst>
                    <a:ext uri="{FF2B5EF4-FFF2-40B4-BE49-F238E27FC236}">
                      <a16:creationId xmlns:a16="http://schemas.microsoft.com/office/drawing/2014/main" id="{9789E176-AAD7-4E41-8060-FF82610123C6}"/>
                    </a:ext>
                  </a:extLst>
                </p14:cNvPr>
                <p14:cNvContentPartPr/>
                <p14:nvPr/>
              </p14:nvContentPartPr>
              <p14:xfrm>
                <a:off x="2035232" y="2584345"/>
                <a:ext cx="625680" cy="98280"/>
              </p14:xfrm>
            </p:contentPart>
          </mc:Choice>
          <mc:Fallback xmlns="">
            <p:pic>
              <p:nvPicPr>
                <p:cNvPr id="3" name="Tinta 2">
                  <a:extLst>
                    <a:ext uri="{FF2B5EF4-FFF2-40B4-BE49-F238E27FC236}">
                      <a16:creationId xmlns:a16="http://schemas.microsoft.com/office/drawing/2014/main" id="{9789E176-AAD7-4E41-8060-FF82610123C6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026592" y="2575705"/>
                  <a:ext cx="64332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4" name="Tinta 3">
                  <a:extLst>
                    <a:ext uri="{FF2B5EF4-FFF2-40B4-BE49-F238E27FC236}">
                      <a16:creationId xmlns:a16="http://schemas.microsoft.com/office/drawing/2014/main" id="{84F17799-EEF5-42C3-A43C-7DD486CF96E1}"/>
                    </a:ext>
                  </a:extLst>
                </p14:cNvPr>
                <p14:cNvContentPartPr/>
                <p14:nvPr/>
              </p14:nvContentPartPr>
              <p14:xfrm>
                <a:off x="1995632" y="2482825"/>
                <a:ext cx="360" cy="360"/>
              </p14:xfrm>
            </p:contentPart>
          </mc:Choice>
          <mc:Fallback xmlns="">
            <p:pic>
              <p:nvPicPr>
                <p:cNvPr id="4" name="Tinta 3">
                  <a:extLst>
                    <a:ext uri="{FF2B5EF4-FFF2-40B4-BE49-F238E27FC236}">
                      <a16:creationId xmlns:a16="http://schemas.microsoft.com/office/drawing/2014/main" id="{84F17799-EEF5-42C3-A43C-7DD486CF96E1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986632" y="24738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5" name="Tinta 4">
                  <a:extLst>
                    <a:ext uri="{FF2B5EF4-FFF2-40B4-BE49-F238E27FC236}">
                      <a16:creationId xmlns:a16="http://schemas.microsoft.com/office/drawing/2014/main" id="{98106627-1E98-4F6F-A45F-059F81D76E41}"/>
                    </a:ext>
                  </a:extLst>
                </p14:cNvPr>
                <p14:cNvContentPartPr/>
                <p14:nvPr/>
              </p14:nvContentPartPr>
              <p14:xfrm>
                <a:off x="1995632" y="2482825"/>
                <a:ext cx="360" cy="360"/>
              </p14:xfrm>
            </p:contentPart>
          </mc:Choice>
          <mc:Fallback xmlns="">
            <p:pic>
              <p:nvPicPr>
                <p:cNvPr id="5" name="Tinta 4">
                  <a:extLst>
                    <a:ext uri="{FF2B5EF4-FFF2-40B4-BE49-F238E27FC236}">
                      <a16:creationId xmlns:a16="http://schemas.microsoft.com/office/drawing/2014/main" id="{98106627-1E98-4F6F-A45F-059F81D76E41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986632" y="24738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Tinta 7">
                  <a:extLst>
                    <a:ext uri="{FF2B5EF4-FFF2-40B4-BE49-F238E27FC236}">
                      <a16:creationId xmlns:a16="http://schemas.microsoft.com/office/drawing/2014/main" id="{71ED6891-559D-47F0-9AFA-6DCB42B86B27}"/>
                    </a:ext>
                  </a:extLst>
                </p14:cNvPr>
                <p14:cNvContentPartPr/>
                <p14:nvPr/>
              </p14:nvContentPartPr>
              <p14:xfrm>
                <a:off x="1975112" y="2324065"/>
                <a:ext cx="140400" cy="238320"/>
              </p14:xfrm>
            </p:contentPart>
          </mc:Choice>
          <mc:Fallback xmlns="">
            <p:pic>
              <p:nvPicPr>
                <p:cNvPr id="8" name="Tinta 7">
                  <a:extLst>
                    <a:ext uri="{FF2B5EF4-FFF2-40B4-BE49-F238E27FC236}">
                      <a16:creationId xmlns:a16="http://schemas.microsoft.com/office/drawing/2014/main" id="{71ED6891-559D-47F0-9AFA-6DCB42B86B27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966472" y="2315065"/>
                  <a:ext cx="15804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1" name="Tinta 10">
                  <a:extLst>
                    <a:ext uri="{FF2B5EF4-FFF2-40B4-BE49-F238E27FC236}">
                      <a16:creationId xmlns:a16="http://schemas.microsoft.com/office/drawing/2014/main" id="{D99C0E9A-2051-4A5C-BBAB-E8FF38B2E67E}"/>
                    </a:ext>
                  </a:extLst>
                </p14:cNvPr>
                <p14:cNvContentPartPr/>
                <p14:nvPr/>
              </p14:nvContentPartPr>
              <p14:xfrm>
                <a:off x="-60688" y="2088625"/>
                <a:ext cx="6261480" cy="2144160"/>
              </p14:xfrm>
            </p:contentPart>
          </mc:Choice>
          <mc:Fallback xmlns="">
            <p:pic>
              <p:nvPicPr>
                <p:cNvPr id="11" name="Tinta 10">
                  <a:extLst>
                    <a:ext uri="{FF2B5EF4-FFF2-40B4-BE49-F238E27FC236}">
                      <a16:creationId xmlns:a16="http://schemas.microsoft.com/office/drawing/2014/main" id="{D99C0E9A-2051-4A5C-BBAB-E8FF38B2E67E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-69688" y="2079625"/>
                  <a:ext cx="6279120" cy="2161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0" name="Tinta 29">
                <a:extLst>
                  <a:ext uri="{FF2B5EF4-FFF2-40B4-BE49-F238E27FC236}">
                    <a16:creationId xmlns:a16="http://schemas.microsoft.com/office/drawing/2014/main" id="{1122C3B3-BE13-4B54-AFE2-F352E67B7123}"/>
                  </a:ext>
                </a:extLst>
              </p14:cNvPr>
              <p14:cNvContentPartPr/>
              <p14:nvPr/>
            </p14:nvContentPartPr>
            <p14:xfrm>
              <a:off x="33272" y="2760745"/>
              <a:ext cx="347760" cy="196200"/>
            </p14:xfrm>
          </p:contentPart>
        </mc:Choice>
        <mc:Fallback xmlns="">
          <p:pic>
            <p:nvPicPr>
              <p:cNvPr id="30" name="Tinta 29">
                <a:extLst>
                  <a:ext uri="{FF2B5EF4-FFF2-40B4-BE49-F238E27FC236}">
                    <a16:creationId xmlns:a16="http://schemas.microsoft.com/office/drawing/2014/main" id="{1122C3B3-BE13-4B54-AFE2-F352E67B7123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4272" y="2751745"/>
                <a:ext cx="365400" cy="21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1" name="Tinta 30">
                <a:extLst>
                  <a:ext uri="{FF2B5EF4-FFF2-40B4-BE49-F238E27FC236}">
                    <a16:creationId xmlns:a16="http://schemas.microsoft.com/office/drawing/2014/main" id="{3BEC988B-8089-44BB-8004-DC5EAC6B00A1}"/>
                  </a:ext>
                </a:extLst>
              </p14:cNvPr>
              <p14:cNvContentPartPr/>
              <p14:nvPr/>
            </p14:nvContentPartPr>
            <p14:xfrm>
              <a:off x="7081352" y="2529985"/>
              <a:ext cx="46800" cy="867240"/>
            </p14:xfrm>
          </p:contentPart>
        </mc:Choice>
        <mc:Fallback xmlns="">
          <p:pic>
            <p:nvPicPr>
              <p:cNvPr id="31" name="Tinta 30">
                <a:extLst>
                  <a:ext uri="{FF2B5EF4-FFF2-40B4-BE49-F238E27FC236}">
                    <a16:creationId xmlns:a16="http://schemas.microsoft.com/office/drawing/2014/main" id="{3BEC988B-8089-44BB-8004-DC5EAC6B00A1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072352" y="2521345"/>
                <a:ext cx="64440" cy="884880"/>
              </a:xfrm>
              <a:prstGeom prst="rect">
                <a:avLst/>
              </a:prstGeom>
            </p:spPr>
          </p:pic>
        </mc:Fallback>
      </mc:AlternateContent>
      <p:grpSp>
        <p:nvGrpSpPr>
          <p:cNvPr id="56" name="Agrupar 55">
            <a:extLst>
              <a:ext uri="{FF2B5EF4-FFF2-40B4-BE49-F238E27FC236}">
                <a16:creationId xmlns:a16="http://schemas.microsoft.com/office/drawing/2014/main" id="{965F263B-1811-42E7-879B-2DE1BE929D4D}"/>
              </a:ext>
            </a:extLst>
          </p:cNvPr>
          <p:cNvGrpSpPr/>
          <p:nvPr/>
        </p:nvGrpSpPr>
        <p:grpSpPr>
          <a:xfrm>
            <a:off x="6340472" y="2041825"/>
            <a:ext cx="2783520" cy="1702440"/>
            <a:chOff x="6340472" y="2041825"/>
            <a:chExt cx="2783520" cy="1702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3" name="Tinta 12">
                  <a:extLst>
                    <a:ext uri="{FF2B5EF4-FFF2-40B4-BE49-F238E27FC236}">
                      <a16:creationId xmlns:a16="http://schemas.microsoft.com/office/drawing/2014/main" id="{8CA83B9F-CC62-44A0-9D4A-38E1D0192661}"/>
                    </a:ext>
                  </a:extLst>
                </p14:cNvPr>
                <p14:cNvContentPartPr/>
                <p14:nvPr/>
              </p14:nvContentPartPr>
              <p14:xfrm>
                <a:off x="6939872" y="3416305"/>
                <a:ext cx="302760" cy="327960"/>
              </p14:xfrm>
            </p:contentPart>
          </mc:Choice>
          <mc:Fallback xmlns="">
            <p:pic>
              <p:nvPicPr>
                <p:cNvPr id="13" name="Tinta 12">
                  <a:extLst>
                    <a:ext uri="{FF2B5EF4-FFF2-40B4-BE49-F238E27FC236}">
                      <a16:creationId xmlns:a16="http://schemas.microsoft.com/office/drawing/2014/main" id="{8CA83B9F-CC62-44A0-9D4A-38E1D0192661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931232" y="3407665"/>
                  <a:ext cx="320400" cy="34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4" name="Tinta 13">
                  <a:extLst>
                    <a:ext uri="{FF2B5EF4-FFF2-40B4-BE49-F238E27FC236}">
                      <a16:creationId xmlns:a16="http://schemas.microsoft.com/office/drawing/2014/main" id="{80CA265E-8D3A-48B1-B853-2BF7421856AC}"/>
                    </a:ext>
                  </a:extLst>
                </p14:cNvPr>
                <p14:cNvContentPartPr/>
                <p14:nvPr/>
              </p14:nvContentPartPr>
              <p14:xfrm>
                <a:off x="7435952" y="3509185"/>
                <a:ext cx="198360" cy="142200"/>
              </p14:xfrm>
            </p:contentPart>
          </mc:Choice>
          <mc:Fallback xmlns="">
            <p:pic>
              <p:nvPicPr>
                <p:cNvPr id="14" name="Tinta 13">
                  <a:extLst>
                    <a:ext uri="{FF2B5EF4-FFF2-40B4-BE49-F238E27FC236}">
                      <a16:creationId xmlns:a16="http://schemas.microsoft.com/office/drawing/2014/main" id="{80CA265E-8D3A-48B1-B853-2BF7421856AC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7427312" y="3500545"/>
                  <a:ext cx="21600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5" name="Tinta 14">
                  <a:extLst>
                    <a:ext uri="{FF2B5EF4-FFF2-40B4-BE49-F238E27FC236}">
                      <a16:creationId xmlns:a16="http://schemas.microsoft.com/office/drawing/2014/main" id="{11D74B57-EAC4-4EE7-A9C2-822CEF16F26A}"/>
                    </a:ext>
                  </a:extLst>
                </p14:cNvPr>
                <p14:cNvContentPartPr/>
                <p14:nvPr/>
              </p14:nvContentPartPr>
              <p14:xfrm>
                <a:off x="7754552" y="3542305"/>
                <a:ext cx="217080" cy="183600"/>
              </p14:xfrm>
            </p:contentPart>
          </mc:Choice>
          <mc:Fallback xmlns="">
            <p:pic>
              <p:nvPicPr>
                <p:cNvPr id="15" name="Tinta 14">
                  <a:extLst>
                    <a:ext uri="{FF2B5EF4-FFF2-40B4-BE49-F238E27FC236}">
                      <a16:creationId xmlns:a16="http://schemas.microsoft.com/office/drawing/2014/main" id="{11D74B57-EAC4-4EE7-A9C2-822CEF16F26A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7745552" y="3533665"/>
                  <a:ext cx="23472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6" name="Tinta 15">
                  <a:extLst>
                    <a:ext uri="{FF2B5EF4-FFF2-40B4-BE49-F238E27FC236}">
                      <a16:creationId xmlns:a16="http://schemas.microsoft.com/office/drawing/2014/main" id="{54FD1B99-A6AD-4035-8893-2E1496116745}"/>
                    </a:ext>
                  </a:extLst>
                </p14:cNvPr>
                <p14:cNvContentPartPr/>
                <p14:nvPr/>
              </p14:nvContentPartPr>
              <p14:xfrm>
                <a:off x="8046512" y="3549865"/>
                <a:ext cx="309960" cy="168120"/>
              </p14:xfrm>
            </p:contentPart>
          </mc:Choice>
          <mc:Fallback xmlns="">
            <p:pic>
              <p:nvPicPr>
                <p:cNvPr id="16" name="Tinta 15">
                  <a:extLst>
                    <a:ext uri="{FF2B5EF4-FFF2-40B4-BE49-F238E27FC236}">
                      <a16:creationId xmlns:a16="http://schemas.microsoft.com/office/drawing/2014/main" id="{54FD1B99-A6AD-4035-8893-2E1496116745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8037872" y="3540865"/>
                  <a:ext cx="32760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8" name="Tinta 17">
                  <a:extLst>
                    <a:ext uri="{FF2B5EF4-FFF2-40B4-BE49-F238E27FC236}">
                      <a16:creationId xmlns:a16="http://schemas.microsoft.com/office/drawing/2014/main" id="{89C15FE3-61CA-467C-8136-A7BDB83F11E0}"/>
                    </a:ext>
                  </a:extLst>
                </p14:cNvPr>
                <p14:cNvContentPartPr/>
                <p14:nvPr/>
              </p14:nvContentPartPr>
              <p14:xfrm>
                <a:off x="6933032" y="2329105"/>
                <a:ext cx="276840" cy="202320"/>
              </p14:xfrm>
            </p:contentPart>
          </mc:Choice>
          <mc:Fallback xmlns="">
            <p:pic>
              <p:nvPicPr>
                <p:cNvPr id="18" name="Tinta 17">
                  <a:extLst>
                    <a:ext uri="{FF2B5EF4-FFF2-40B4-BE49-F238E27FC236}">
                      <a16:creationId xmlns:a16="http://schemas.microsoft.com/office/drawing/2014/main" id="{89C15FE3-61CA-467C-8136-A7BDB83F11E0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924392" y="2320105"/>
                  <a:ext cx="29448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9" name="Tinta 18">
                  <a:extLst>
                    <a:ext uri="{FF2B5EF4-FFF2-40B4-BE49-F238E27FC236}">
                      <a16:creationId xmlns:a16="http://schemas.microsoft.com/office/drawing/2014/main" id="{77C35E3A-F4D0-4479-AB25-85D7DCB18265}"/>
                    </a:ext>
                  </a:extLst>
                </p14:cNvPr>
                <p14:cNvContentPartPr/>
                <p14:nvPr/>
              </p14:nvContentPartPr>
              <p14:xfrm>
                <a:off x="7325072" y="2401825"/>
                <a:ext cx="231120" cy="203040"/>
              </p14:xfrm>
            </p:contentPart>
          </mc:Choice>
          <mc:Fallback xmlns="">
            <p:pic>
              <p:nvPicPr>
                <p:cNvPr id="19" name="Tinta 18">
                  <a:extLst>
                    <a:ext uri="{FF2B5EF4-FFF2-40B4-BE49-F238E27FC236}">
                      <a16:creationId xmlns:a16="http://schemas.microsoft.com/office/drawing/2014/main" id="{77C35E3A-F4D0-4479-AB25-85D7DCB18265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7316072" y="2392825"/>
                  <a:ext cx="24876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0" name="Tinta 19">
                  <a:extLst>
                    <a:ext uri="{FF2B5EF4-FFF2-40B4-BE49-F238E27FC236}">
                      <a16:creationId xmlns:a16="http://schemas.microsoft.com/office/drawing/2014/main" id="{38FF0F92-4121-4BF2-B7A3-5E8FEFBA11ED}"/>
                    </a:ext>
                  </a:extLst>
                </p14:cNvPr>
                <p14:cNvContentPartPr/>
                <p14:nvPr/>
              </p14:nvContentPartPr>
              <p14:xfrm>
                <a:off x="7780112" y="2329105"/>
                <a:ext cx="183240" cy="254160"/>
              </p14:xfrm>
            </p:contentPart>
          </mc:Choice>
          <mc:Fallback xmlns="">
            <p:pic>
              <p:nvPicPr>
                <p:cNvPr id="20" name="Tinta 19">
                  <a:extLst>
                    <a:ext uri="{FF2B5EF4-FFF2-40B4-BE49-F238E27FC236}">
                      <a16:creationId xmlns:a16="http://schemas.microsoft.com/office/drawing/2014/main" id="{38FF0F92-4121-4BF2-B7A3-5E8FEFBA11ED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7771472" y="2320465"/>
                  <a:ext cx="20088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2" name="Tinta 21">
                  <a:extLst>
                    <a:ext uri="{FF2B5EF4-FFF2-40B4-BE49-F238E27FC236}">
                      <a16:creationId xmlns:a16="http://schemas.microsoft.com/office/drawing/2014/main" id="{68A494BB-6A6C-4FF0-A102-7DDF161A6F18}"/>
                    </a:ext>
                  </a:extLst>
                </p14:cNvPr>
                <p14:cNvContentPartPr/>
                <p14:nvPr/>
              </p14:nvContentPartPr>
              <p14:xfrm>
                <a:off x="8154512" y="2469145"/>
                <a:ext cx="164520" cy="149400"/>
              </p14:xfrm>
            </p:contentPart>
          </mc:Choice>
          <mc:Fallback xmlns="">
            <p:pic>
              <p:nvPicPr>
                <p:cNvPr id="22" name="Tinta 21">
                  <a:extLst>
                    <a:ext uri="{FF2B5EF4-FFF2-40B4-BE49-F238E27FC236}">
                      <a16:creationId xmlns:a16="http://schemas.microsoft.com/office/drawing/2014/main" id="{68A494BB-6A6C-4FF0-A102-7DDF161A6F18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8145512" y="2460505"/>
                  <a:ext cx="18216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3" name="Tinta 22">
                  <a:extLst>
                    <a:ext uri="{FF2B5EF4-FFF2-40B4-BE49-F238E27FC236}">
                      <a16:creationId xmlns:a16="http://schemas.microsoft.com/office/drawing/2014/main" id="{B4786B49-0151-4FF1-96D6-1139D1DC5A35}"/>
                    </a:ext>
                  </a:extLst>
                </p14:cNvPr>
                <p14:cNvContentPartPr/>
                <p14:nvPr/>
              </p14:nvContentPartPr>
              <p14:xfrm>
                <a:off x="8427032" y="2475265"/>
                <a:ext cx="169560" cy="149040"/>
              </p14:xfrm>
            </p:contentPart>
          </mc:Choice>
          <mc:Fallback xmlns="">
            <p:pic>
              <p:nvPicPr>
                <p:cNvPr id="23" name="Tinta 22">
                  <a:extLst>
                    <a:ext uri="{FF2B5EF4-FFF2-40B4-BE49-F238E27FC236}">
                      <a16:creationId xmlns:a16="http://schemas.microsoft.com/office/drawing/2014/main" id="{B4786B49-0151-4FF1-96D6-1139D1DC5A35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8418032" y="2466625"/>
                  <a:ext cx="18720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4" name="Tinta 23">
                  <a:extLst>
                    <a:ext uri="{FF2B5EF4-FFF2-40B4-BE49-F238E27FC236}">
                      <a16:creationId xmlns:a16="http://schemas.microsoft.com/office/drawing/2014/main" id="{95BBC79A-EF42-4571-A9AD-281ADF4C8012}"/>
                    </a:ext>
                  </a:extLst>
                </p14:cNvPr>
                <p14:cNvContentPartPr/>
                <p14:nvPr/>
              </p14:nvContentPartPr>
              <p14:xfrm>
                <a:off x="8690912" y="2461945"/>
                <a:ext cx="120600" cy="173520"/>
              </p14:xfrm>
            </p:contentPart>
          </mc:Choice>
          <mc:Fallback xmlns="">
            <p:pic>
              <p:nvPicPr>
                <p:cNvPr id="24" name="Tinta 23">
                  <a:extLst>
                    <a:ext uri="{FF2B5EF4-FFF2-40B4-BE49-F238E27FC236}">
                      <a16:creationId xmlns:a16="http://schemas.microsoft.com/office/drawing/2014/main" id="{95BBC79A-EF42-4571-A9AD-281ADF4C8012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8682272" y="2453305"/>
                  <a:ext cx="13824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5" name="Tinta 24">
                  <a:extLst>
                    <a:ext uri="{FF2B5EF4-FFF2-40B4-BE49-F238E27FC236}">
                      <a16:creationId xmlns:a16="http://schemas.microsoft.com/office/drawing/2014/main" id="{5BA7874C-AE8C-4F4E-AF0D-7D229E92A043}"/>
                    </a:ext>
                  </a:extLst>
                </p14:cNvPr>
                <p14:cNvContentPartPr/>
                <p14:nvPr/>
              </p14:nvContentPartPr>
              <p14:xfrm>
                <a:off x="8909432" y="2509465"/>
                <a:ext cx="105840" cy="116640"/>
              </p14:xfrm>
            </p:contentPart>
          </mc:Choice>
          <mc:Fallback xmlns="">
            <p:pic>
              <p:nvPicPr>
                <p:cNvPr id="25" name="Tinta 24">
                  <a:extLst>
                    <a:ext uri="{FF2B5EF4-FFF2-40B4-BE49-F238E27FC236}">
                      <a16:creationId xmlns:a16="http://schemas.microsoft.com/office/drawing/2014/main" id="{5BA7874C-AE8C-4F4E-AF0D-7D229E92A043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8900432" y="2500465"/>
                  <a:ext cx="12348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6" name="Tinta 25">
                  <a:extLst>
                    <a:ext uri="{FF2B5EF4-FFF2-40B4-BE49-F238E27FC236}">
                      <a16:creationId xmlns:a16="http://schemas.microsoft.com/office/drawing/2014/main" id="{FF4042EA-8A07-4D70-9860-AA93CF994293}"/>
                    </a:ext>
                  </a:extLst>
                </p14:cNvPr>
                <p14:cNvContentPartPr/>
                <p14:nvPr/>
              </p14:nvContentPartPr>
              <p14:xfrm>
                <a:off x="9035072" y="2501545"/>
                <a:ext cx="88920" cy="126720"/>
              </p14:xfrm>
            </p:contentPart>
          </mc:Choice>
          <mc:Fallback xmlns="">
            <p:pic>
              <p:nvPicPr>
                <p:cNvPr id="26" name="Tinta 25">
                  <a:extLst>
                    <a:ext uri="{FF2B5EF4-FFF2-40B4-BE49-F238E27FC236}">
                      <a16:creationId xmlns:a16="http://schemas.microsoft.com/office/drawing/2014/main" id="{FF4042EA-8A07-4D70-9860-AA93CF994293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9026432" y="2492905"/>
                  <a:ext cx="10656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8" name="Tinta 27">
                  <a:extLst>
                    <a:ext uri="{FF2B5EF4-FFF2-40B4-BE49-F238E27FC236}">
                      <a16:creationId xmlns:a16="http://schemas.microsoft.com/office/drawing/2014/main" id="{637873A3-30CC-4CD8-9DBA-7A830C03CC3F}"/>
                    </a:ext>
                  </a:extLst>
                </p14:cNvPr>
                <p14:cNvContentPartPr/>
                <p14:nvPr/>
              </p14:nvContentPartPr>
              <p14:xfrm>
                <a:off x="6400592" y="2223265"/>
                <a:ext cx="378360" cy="263160"/>
              </p14:xfrm>
            </p:contentPart>
          </mc:Choice>
          <mc:Fallback xmlns="">
            <p:pic>
              <p:nvPicPr>
                <p:cNvPr id="28" name="Tinta 27">
                  <a:extLst>
                    <a:ext uri="{FF2B5EF4-FFF2-40B4-BE49-F238E27FC236}">
                      <a16:creationId xmlns:a16="http://schemas.microsoft.com/office/drawing/2014/main" id="{637873A3-30CC-4CD8-9DBA-7A830C03CC3F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391592" y="2214625"/>
                  <a:ext cx="39600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9" name="Tinta 28">
                  <a:extLst>
                    <a:ext uri="{FF2B5EF4-FFF2-40B4-BE49-F238E27FC236}">
                      <a16:creationId xmlns:a16="http://schemas.microsoft.com/office/drawing/2014/main" id="{F3EAB301-9CCD-4859-B7D3-6874C4159E2C}"/>
                    </a:ext>
                  </a:extLst>
                </p14:cNvPr>
                <p14:cNvContentPartPr/>
                <p14:nvPr/>
              </p14:nvContentPartPr>
              <p14:xfrm>
                <a:off x="6340472" y="3400465"/>
                <a:ext cx="442080" cy="305640"/>
              </p14:xfrm>
            </p:contentPart>
          </mc:Choice>
          <mc:Fallback xmlns="">
            <p:pic>
              <p:nvPicPr>
                <p:cNvPr id="29" name="Tinta 28">
                  <a:extLst>
                    <a:ext uri="{FF2B5EF4-FFF2-40B4-BE49-F238E27FC236}">
                      <a16:creationId xmlns:a16="http://schemas.microsoft.com/office/drawing/2014/main" id="{F3EAB301-9CCD-4859-B7D3-6874C4159E2C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331472" y="3391825"/>
                  <a:ext cx="459720" cy="32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3" name="Tinta 32">
                  <a:extLst>
                    <a:ext uri="{FF2B5EF4-FFF2-40B4-BE49-F238E27FC236}">
                      <a16:creationId xmlns:a16="http://schemas.microsoft.com/office/drawing/2014/main" id="{59202132-86B6-4C99-AFFF-8CCD2126D121}"/>
                    </a:ext>
                  </a:extLst>
                </p14:cNvPr>
                <p14:cNvContentPartPr/>
                <p14:nvPr/>
              </p14:nvContentPartPr>
              <p14:xfrm>
                <a:off x="7193672" y="2558065"/>
                <a:ext cx="322200" cy="912960"/>
              </p14:xfrm>
            </p:contentPart>
          </mc:Choice>
          <mc:Fallback xmlns="">
            <p:pic>
              <p:nvPicPr>
                <p:cNvPr id="33" name="Tinta 32">
                  <a:extLst>
                    <a:ext uri="{FF2B5EF4-FFF2-40B4-BE49-F238E27FC236}">
                      <a16:creationId xmlns:a16="http://schemas.microsoft.com/office/drawing/2014/main" id="{59202132-86B6-4C99-AFFF-8CCD2126D121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184672" y="2549065"/>
                  <a:ext cx="339840" cy="9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4" name="Tinta 33">
                  <a:extLst>
                    <a:ext uri="{FF2B5EF4-FFF2-40B4-BE49-F238E27FC236}">
                      <a16:creationId xmlns:a16="http://schemas.microsoft.com/office/drawing/2014/main" id="{A8FD7C7E-FC98-4588-B390-7CC75CFE91A9}"/>
                    </a:ext>
                  </a:extLst>
                </p14:cNvPr>
                <p14:cNvContentPartPr/>
                <p14:nvPr/>
              </p14:nvContentPartPr>
              <p14:xfrm>
                <a:off x="7528112" y="2663545"/>
                <a:ext cx="21240" cy="767160"/>
              </p14:xfrm>
            </p:contentPart>
          </mc:Choice>
          <mc:Fallback xmlns="">
            <p:pic>
              <p:nvPicPr>
                <p:cNvPr id="34" name="Tinta 33">
                  <a:extLst>
                    <a:ext uri="{FF2B5EF4-FFF2-40B4-BE49-F238E27FC236}">
                      <a16:creationId xmlns:a16="http://schemas.microsoft.com/office/drawing/2014/main" id="{A8FD7C7E-FC98-4588-B390-7CC75CFE91A9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519112" y="2654905"/>
                  <a:ext cx="38880" cy="78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5" name="Tinta 34">
                  <a:extLst>
                    <a:ext uri="{FF2B5EF4-FFF2-40B4-BE49-F238E27FC236}">
                      <a16:creationId xmlns:a16="http://schemas.microsoft.com/office/drawing/2014/main" id="{0F419344-1AE9-4144-90D5-BA5FB8A68EC6}"/>
                    </a:ext>
                  </a:extLst>
                </p14:cNvPr>
                <p14:cNvContentPartPr/>
                <p14:nvPr/>
              </p14:nvContentPartPr>
              <p14:xfrm>
                <a:off x="7575272" y="2507305"/>
                <a:ext cx="297720" cy="870120"/>
              </p14:xfrm>
            </p:contentPart>
          </mc:Choice>
          <mc:Fallback xmlns="">
            <p:pic>
              <p:nvPicPr>
                <p:cNvPr id="35" name="Tinta 34">
                  <a:extLst>
                    <a:ext uri="{FF2B5EF4-FFF2-40B4-BE49-F238E27FC236}">
                      <a16:creationId xmlns:a16="http://schemas.microsoft.com/office/drawing/2014/main" id="{0F419344-1AE9-4144-90D5-BA5FB8A68EC6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566272" y="2498305"/>
                  <a:ext cx="315360" cy="88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6" name="Tinta 35">
                  <a:extLst>
                    <a:ext uri="{FF2B5EF4-FFF2-40B4-BE49-F238E27FC236}">
                      <a16:creationId xmlns:a16="http://schemas.microsoft.com/office/drawing/2014/main" id="{47868592-C63A-45BA-81EE-95B367D0E686}"/>
                    </a:ext>
                  </a:extLst>
                </p14:cNvPr>
                <p14:cNvContentPartPr/>
                <p14:nvPr/>
              </p14:nvContentPartPr>
              <p14:xfrm>
                <a:off x="7297712" y="2587585"/>
                <a:ext cx="532800" cy="943560"/>
              </p14:xfrm>
            </p:contentPart>
          </mc:Choice>
          <mc:Fallback xmlns="">
            <p:pic>
              <p:nvPicPr>
                <p:cNvPr id="36" name="Tinta 35">
                  <a:extLst>
                    <a:ext uri="{FF2B5EF4-FFF2-40B4-BE49-F238E27FC236}">
                      <a16:creationId xmlns:a16="http://schemas.microsoft.com/office/drawing/2014/main" id="{47868592-C63A-45BA-81EE-95B367D0E686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288712" y="2578585"/>
                  <a:ext cx="550440" cy="9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7" name="Tinta 36">
                  <a:extLst>
                    <a:ext uri="{FF2B5EF4-FFF2-40B4-BE49-F238E27FC236}">
                      <a16:creationId xmlns:a16="http://schemas.microsoft.com/office/drawing/2014/main" id="{8F66C240-9FB2-4522-9B3E-B0597846946F}"/>
                    </a:ext>
                  </a:extLst>
                </p14:cNvPr>
                <p14:cNvContentPartPr/>
                <p14:nvPr/>
              </p14:nvContentPartPr>
              <p14:xfrm>
                <a:off x="7604792" y="2566705"/>
                <a:ext cx="239040" cy="870480"/>
              </p14:xfrm>
            </p:contentPart>
          </mc:Choice>
          <mc:Fallback xmlns="">
            <p:pic>
              <p:nvPicPr>
                <p:cNvPr id="37" name="Tinta 36">
                  <a:extLst>
                    <a:ext uri="{FF2B5EF4-FFF2-40B4-BE49-F238E27FC236}">
                      <a16:creationId xmlns:a16="http://schemas.microsoft.com/office/drawing/2014/main" id="{8F66C240-9FB2-4522-9B3E-B0597846946F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595792" y="2558065"/>
                  <a:ext cx="256680" cy="88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8" name="Tinta 37">
                  <a:extLst>
                    <a:ext uri="{FF2B5EF4-FFF2-40B4-BE49-F238E27FC236}">
                      <a16:creationId xmlns:a16="http://schemas.microsoft.com/office/drawing/2014/main" id="{B6B45BAD-A402-4755-AA42-A9B05206A01B}"/>
                    </a:ext>
                  </a:extLst>
                </p14:cNvPr>
                <p14:cNvContentPartPr/>
                <p14:nvPr/>
              </p14:nvContentPartPr>
              <p14:xfrm>
                <a:off x="7855352" y="2607385"/>
                <a:ext cx="64080" cy="743040"/>
              </p14:xfrm>
            </p:contentPart>
          </mc:Choice>
          <mc:Fallback xmlns="">
            <p:pic>
              <p:nvPicPr>
                <p:cNvPr id="38" name="Tinta 37">
                  <a:extLst>
                    <a:ext uri="{FF2B5EF4-FFF2-40B4-BE49-F238E27FC236}">
                      <a16:creationId xmlns:a16="http://schemas.microsoft.com/office/drawing/2014/main" id="{B6B45BAD-A402-4755-AA42-A9B05206A01B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846712" y="2598745"/>
                  <a:ext cx="81720" cy="76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9" name="Tinta 38">
                  <a:extLst>
                    <a:ext uri="{FF2B5EF4-FFF2-40B4-BE49-F238E27FC236}">
                      <a16:creationId xmlns:a16="http://schemas.microsoft.com/office/drawing/2014/main" id="{EFB32424-DE2F-4A86-8C50-ACBE5259E272}"/>
                    </a:ext>
                  </a:extLst>
                </p14:cNvPr>
                <p14:cNvContentPartPr/>
                <p14:nvPr/>
              </p14:nvContentPartPr>
              <p14:xfrm>
                <a:off x="7961912" y="2568145"/>
                <a:ext cx="305640" cy="772920"/>
              </p14:xfrm>
            </p:contentPart>
          </mc:Choice>
          <mc:Fallback xmlns="">
            <p:pic>
              <p:nvPicPr>
                <p:cNvPr id="39" name="Tinta 38">
                  <a:extLst>
                    <a:ext uri="{FF2B5EF4-FFF2-40B4-BE49-F238E27FC236}">
                      <a16:creationId xmlns:a16="http://schemas.microsoft.com/office/drawing/2014/main" id="{EFB32424-DE2F-4A86-8C50-ACBE5259E272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7953272" y="2559145"/>
                  <a:ext cx="323280" cy="79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0" name="Tinta 39">
                  <a:extLst>
                    <a:ext uri="{FF2B5EF4-FFF2-40B4-BE49-F238E27FC236}">
                      <a16:creationId xmlns:a16="http://schemas.microsoft.com/office/drawing/2014/main" id="{7259FEDD-AFFB-4CDD-97FC-6D52C48EC103}"/>
                    </a:ext>
                  </a:extLst>
                </p14:cNvPr>
                <p14:cNvContentPartPr/>
                <p14:nvPr/>
              </p14:nvContentPartPr>
              <p14:xfrm>
                <a:off x="7895672" y="2616745"/>
                <a:ext cx="581400" cy="876960"/>
              </p14:xfrm>
            </p:contentPart>
          </mc:Choice>
          <mc:Fallback xmlns="">
            <p:pic>
              <p:nvPicPr>
                <p:cNvPr id="40" name="Tinta 39">
                  <a:extLst>
                    <a:ext uri="{FF2B5EF4-FFF2-40B4-BE49-F238E27FC236}">
                      <a16:creationId xmlns:a16="http://schemas.microsoft.com/office/drawing/2014/main" id="{7259FEDD-AFFB-4CDD-97FC-6D52C48EC103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7886672" y="2608105"/>
                  <a:ext cx="599040" cy="89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2" name="Tinta 41">
                  <a:extLst>
                    <a:ext uri="{FF2B5EF4-FFF2-40B4-BE49-F238E27FC236}">
                      <a16:creationId xmlns:a16="http://schemas.microsoft.com/office/drawing/2014/main" id="{0F99BFF9-D50E-4752-B46F-C1D86531AB39}"/>
                    </a:ext>
                  </a:extLst>
                </p14:cNvPr>
                <p14:cNvContentPartPr/>
                <p14:nvPr/>
              </p14:nvContentPartPr>
              <p14:xfrm>
                <a:off x="7175672" y="2568865"/>
                <a:ext cx="1067400" cy="915120"/>
              </p14:xfrm>
            </p:contentPart>
          </mc:Choice>
          <mc:Fallback xmlns="">
            <p:pic>
              <p:nvPicPr>
                <p:cNvPr id="42" name="Tinta 41">
                  <a:extLst>
                    <a:ext uri="{FF2B5EF4-FFF2-40B4-BE49-F238E27FC236}">
                      <a16:creationId xmlns:a16="http://schemas.microsoft.com/office/drawing/2014/main" id="{0F99BFF9-D50E-4752-B46F-C1D86531AB39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7167032" y="2559865"/>
                  <a:ext cx="1085040" cy="9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3" name="Tinta 42">
                  <a:extLst>
                    <a:ext uri="{FF2B5EF4-FFF2-40B4-BE49-F238E27FC236}">
                      <a16:creationId xmlns:a16="http://schemas.microsoft.com/office/drawing/2014/main" id="{FDAC312E-370C-44FF-B8C5-C791DBDB531A}"/>
                    </a:ext>
                  </a:extLst>
                </p14:cNvPr>
                <p14:cNvContentPartPr/>
                <p14:nvPr/>
              </p14:nvContentPartPr>
              <p14:xfrm>
                <a:off x="7481672" y="2395345"/>
                <a:ext cx="680040" cy="1015200"/>
              </p14:xfrm>
            </p:contentPart>
          </mc:Choice>
          <mc:Fallback xmlns="">
            <p:pic>
              <p:nvPicPr>
                <p:cNvPr id="43" name="Tinta 42">
                  <a:extLst>
                    <a:ext uri="{FF2B5EF4-FFF2-40B4-BE49-F238E27FC236}">
                      <a16:creationId xmlns:a16="http://schemas.microsoft.com/office/drawing/2014/main" id="{FDAC312E-370C-44FF-B8C5-C791DBDB531A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7472672" y="2386705"/>
                  <a:ext cx="697680" cy="10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4" name="Tinta 43">
                  <a:extLst>
                    <a:ext uri="{FF2B5EF4-FFF2-40B4-BE49-F238E27FC236}">
                      <a16:creationId xmlns:a16="http://schemas.microsoft.com/office/drawing/2014/main" id="{306B71E0-0E91-4A4A-9E74-51986D710280}"/>
                    </a:ext>
                  </a:extLst>
                </p14:cNvPr>
                <p14:cNvContentPartPr/>
                <p14:nvPr/>
              </p14:nvContentPartPr>
              <p14:xfrm>
                <a:off x="7975232" y="2570305"/>
                <a:ext cx="181440" cy="860760"/>
              </p14:xfrm>
            </p:contentPart>
          </mc:Choice>
          <mc:Fallback xmlns="">
            <p:pic>
              <p:nvPicPr>
                <p:cNvPr id="44" name="Tinta 43">
                  <a:extLst>
                    <a:ext uri="{FF2B5EF4-FFF2-40B4-BE49-F238E27FC236}">
                      <a16:creationId xmlns:a16="http://schemas.microsoft.com/office/drawing/2014/main" id="{306B71E0-0E91-4A4A-9E74-51986D710280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966592" y="2561305"/>
                  <a:ext cx="199080" cy="87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5" name="Tinta 44">
                  <a:extLst>
                    <a:ext uri="{FF2B5EF4-FFF2-40B4-BE49-F238E27FC236}">
                      <a16:creationId xmlns:a16="http://schemas.microsoft.com/office/drawing/2014/main" id="{DAB7F945-1CF9-4F45-BD56-D3C85D8E1A13}"/>
                    </a:ext>
                  </a:extLst>
                </p14:cNvPr>
                <p14:cNvContentPartPr/>
                <p14:nvPr/>
              </p14:nvContentPartPr>
              <p14:xfrm>
                <a:off x="8242352" y="2595505"/>
                <a:ext cx="60480" cy="748440"/>
              </p14:xfrm>
            </p:contentPart>
          </mc:Choice>
          <mc:Fallback xmlns="">
            <p:pic>
              <p:nvPicPr>
                <p:cNvPr id="45" name="Tinta 44">
                  <a:extLst>
                    <a:ext uri="{FF2B5EF4-FFF2-40B4-BE49-F238E27FC236}">
                      <a16:creationId xmlns:a16="http://schemas.microsoft.com/office/drawing/2014/main" id="{DAB7F945-1CF9-4F45-BD56-D3C85D8E1A13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8233712" y="2586865"/>
                  <a:ext cx="78120" cy="76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6" name="Tinta 45">
                  <a:extLst>
                    <a:ext uri="{FF2B5EF4-FFF2-40B4-BE49-F238E27FC236}">
                      <a16:creationId xmlns:a16="http://schemas.microsoft.com/office/drawing/2014/main" id="{81EF99FE-6A00-4648-BE54-46144389F65F}"/>
                    </a:ext>
                  </a:extLst>
                </p14:cNvPr>
                <p14:cNvContentPartPr/>
                <p14:nvPr/>
              </p14:nvContentPartPr>
              <p14:xfrm>
                <a:off x="8262512" y="2549785"/>
                <a:ext cx="267480" cy="787320"/>
              </p14:xfrm>
            </p:contentPart>
          </mc:Choice>
          <mc:Fallback xmlns="">
            <p:pic>
              <p:nvPicPr>
                <p:cNvPr id="46" name="Tinta 45">
                  <a:extLst>
                    <a:ext uri="{FF2B5EF4-FFF2-40B4-BE49-F238E27FC236}">
                      <a16:creationId xmlns:a16="http://schemas.microsoft.com/office/drawing/2014/main" id="{81EF99FE-6A00-4648-BE54-46144389F65F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8253512" y="2541145"/>
                  <a:ext cx="285120" cy="80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8" name="Tinta 47">
                  <a:extLst>
                    <a:ext uri="{FF2B5EF4-FFF2-40B4-BE49-F238E27FC236}">
                      <a16:creationId xmlns:a16="http://schemas.microsoft.com/office/drawing/2014/main" id="{D5F21648-A877-4476-8173-7AB4E6C10DB1}"/>
                    </a:ext>
                  </a:extLst>
                </p14:cNvPr>
                <p14:cNvContentPartPr/>
                <p14:nvPr/>
              </p14:nvContentPartPr>
              <p14:xfrm>
                <a:off x="8269352" y="2492545"/>
                <a:ext cx="483480" cy="1004760"/>
              </p14:xfrm>
            </p:contentPart>
          </mc:Choice>
          <mc:Fallback xmlns="">
            <p:pic>
              <p:nvPicPr>
                <p:cNvPr id="48" name="Tinta 47">
                  <a:extLst>
                    <a:ext uri="{FF2B5EF4-FFF2-40B4-BE49-F238E27FC236}">
                      <a16:creationId xmlns:a16="http://schemas.microsoft.com/office/drawing/2014/main" id="{D5F21648-A877-4476-8173-7AB4E6C10DB1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8260352" y="2483545"/>
                  <a:ext cx="501120" cy="10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9" name="Tinta 48">
                  <a:extLst>
                    <a:ext uri="{FF2B5EF4-FFF2-40B4-BE49-F238E27FC236}">
                      <a16:creationId xmlns:a16="http://schemas.microsoft.com/office/drawing/2014/main" id="{BBEEC223-D849-497D-9390-FD28CB18CA1F}"/>
                    </a:ext>
                  </a:extLst>
                </p14:cNvPr>
                <p14:cNvContentPartPr/>
                <p14:nvPr/>
              </p14:nvContentPartPr>
              <p14:xfrm>
                <a:off x="8342792" y="2635465"/>
                <a:ext cx="646200" cy="755640"/>
              </p14:xfrm>
            </p:contentPart>
          </mc:Choice>
          <mc:Fallback xmlns="">
            <p:pic>
              <p:nvPicPr>
                <p:cNvPr id="49" name="Tinta 48">
                  <a:extLst>
                    <a:ext uri="{FF2B5EF4-FFF2-40B4-BE49-F238E27FC236}">
                      <a16:creationId xmlns:a16="http://schemas.microsoft.com/office/drawing/2014/main" id="{BBEEC223-D849-497D-9390-FD28CB18CA1F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8333792" y="2626465"/>
                  <a:ext cx="663840" cy="77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5" name="Tinta 54">
                  <a:extLst>
                    <a:ext uri="{FF2B5EF4-FFF2-40B4-BE49-F238E27FC236}">
                      <a16:creationId xmlns:a16="http://schemas.microsoft.com/office/drawing/2014/main" id="{91122ED0-4A32-4205-B8AD-5D9FC1B7B80C}"/>
                    </a:ext>
                  </a:extLst>
                </p14:cNvPr>
                <p14:cNvContentPartPr/>
                <p14:nvPr/>
              </p14:nvContentPartPr>
              <p14:xfrm>
                <a:off x="7813952" y="2041825"/>
                <a:ext cx="193320" cy="234000"/>
              </p14:xfrm>
            </p:contentPart>
          </mc:Choice>
          <mc:Fallback xmlns="">
            <p:pic>
              <p:nvPicPr>
                <p:cNvPr id="55" name="Tinta 54">
                  <a:extLst>
                    <a:ext uri="{FF2B5EF4-FFF2-40B4-BE49-F238E27FC236}">
                      <a16:creationId xmlns:a16="http://schemas.microsoft.com/office/drawing/2014/main" id="{91122ED0-4A32-4205-B8AD-5D9FC1B7B80C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7805312" y="2033185"/>
                  <a:ext cx="210960" cy="251640"/>
                </a:xfrm>
                <a:prstGeom prst="rect">
                  <a:avLst/>
                </a:prstGeom>
              </p:spPr>
            </p:pic>
          </mc:Fallback>
        </mc:AlternateContent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4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Subtask 4</a:t>
            </a:r>
            <a:endParaRPr/>
          </a:p>
        </p:txBody>
      </p:sp>
      <p:sp>
        <p:nvSpPr>
          <p:cNvPr id="194" name="Google Shape;194;p34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pt-BR"/>
              <a:t>Inicialize todos parênteses fechando.</a:t>
            </a:r>
            <a:br>
              <a:rPr lang="pt-BR"/>
            </a:br>
            <a:r>
              <a:rPr lang="pt-BR"/>
              <a:t>Passe por todas as posições inserindo A[i] - B[i] numa heap, ou seja, o custo para pagar se trocar de fechando para abrindo.</a:t>
            </a:r>
            <a:br>
              <a:rPr lang="pt-BR"/>
            </a:br>
            <a:r>
              <a:rPr lang="pt-BR"/>
              <a:t>Em posições ímpares, flipar a posição correspondente ao menor custo na heap.</a:t>
            </a:r>
            <a:br>
              <a:rPr lang="pt-BR"/>
            </a:br>
            <a:br>
              <a:rPr lang="pt-BR"/>
            </a:br>
            <a:r>
              <a:rPr lang="pt-BR"/>
              <a:t>Complexidade: O(NlogN)</a:t>
            </a:r>
            <a:endParaRPr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Tinta 1">
                <a:extLst>
                  <a:ext uri="{FF2B5EF4-FFF2-40B4-BE49-F238E27FC236}">
                    <a16:creationId xmlns:a16="http://schemas.microsoft.com/office/drawing/2014/main" id="{2E49679E-9B26-440A-A4E4-F014FA0212C5}"/>
                  </a:ext>
                </a:extLst>
              </p14:cNvPr>
              <p14:cNvContentPartPr/>
              <p14:nvPr/>
            </p14:nvContentPartPr>
            <p14:xfrm>
              <a:off x="4045832" y="1948585"/>
              <a:ext cx="159120" cy="259920"/>
            </p14:xfrm>
          </p:contentPart>
        </mc:Choice>
        <mc:Fallback xmlns="">
          <p:pic>
            <p:nvPicPr>
              <p:cNvPr id="2" name="Tinta 1">
                <a:extLst>
                  <a:ext uri="{FF2B5EF4-FFF2-40B4-BE49-F238E27FC236}">
                    <a16:creationId xmlns:a16="http://schemas.microsoft.com/office/drawing/2014/main" id="{2E49679E-9B26-440A-A4E4-F014FA0212C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037192" y="1939945"/>
                <a:ext cx="176760" cy="27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Tinta 2">
                <a:extLst>
                  <a:ext uri="{FF2B5EF4-FFF2-40B4-BE49-F238E27FC236}">
                    <a16:creationId xmlns:a16="http://schemas.microsoft.com/office/drawing/2014/main" id="{649A7AC5-C204-4DB5-81A8-4E6C91D86F9C}"/>
                  </a:ext>
                </a:extLst>
              </p14:cNvPr>
              <p14:cNvContentPartPr/>
              <p14:nvPr/>
            </p14:nvContentPartPr>
            <p14:xfrm>
              <a:off x="5112512" y="1790905"/>
              <a:ext cx="171000" cy="200520"/>
            </p14:xfrm>
          </p:contentPart>
        </mc:Choice>
        <mc:Fallback xmlns="">
          <p:pic>
            <p:nvPicPr>
              <p:cNvPr id="3" name="Tinta 2">
                <a:extLst>
                  <a:ext uri="{FF2B5EF4-FFF2-40B4-BE49-F238E27FC236}">
                    <a16:creationId xmlns:a16="http://schemas.microsoft.com/office/drawing/2014/main" id="{649A7AC5-C204-4DB5-81A8-4E6C91D86F9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103872" y="1781905"/>
                <a:ext cx="188640" cy="21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Tinta 3">
                <a:extLst>
                  <a:ext uri="{FF2B5EF4-FFF2-40B4-BE49-F238E27FC236}">
                    <a16:creationId xmlns:a16="http://schemas.microsoft.com/office/drawing/2014/main" id="{D1EA2855-4D03-4BA6-9B2F-0618497918C0}"/>
                  </a:ext>
                </a:extLst>
              </p14:cNvPr>
              <p14:cNvContentPartPr/>
              <p14:nvPr/>
            </p14:nvContentPartPr>
            <p14:xfrm>
              <a:off x="4024232" y="1942105"/>
              <a:ext cx="180720" cy="315360"/>
            </p14:xfrm>
          </p:contentPart>
        </mc:Choice>
        <mc:Fallback xmlns="">
          <p:pic>
            <p:nvPicPr>
              <p:cNvPr id="4" name="Tinta 3">
                <a:extLst>
                  <a:ext uri="{FF2B5EF4-FFF2-40B4-BE49-F238E27FC236}">
                    <a16:creationId xmlns:a16="http://schemas.microsoft.com/office/drawing/2014/main" id="{D1EA2855-4D03-4BA6-9B2F-0618497918C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015592" y="1933105"/>
                <a:ext cx="198360" cy="33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" name="Tinta 4">
                <a:extLst>
                  <a:ext uri="{FF2B5EF4-FFF2-40B4-BE49-F238E27FC236}">
                    <a16:creationId xmlns:a16="http://schemas.microsoft.com/office/drawing/2014/main" id="{9105E128-CFA7-48DE-AC73-8D00C2A39608}"/>
                  </a:ext>
                </a:extLst>
              </p14:cNvPr>
              <p14:cNvContentPartPr/>
              <p14:nvPr/>
            </p14:nvContentPartPr>
            <p14:xfrm>
              <a:off x="3137552" y="2216065"/>
              <a:ext cx="1208160" cy="340920"/>
            </p14:xfrm>
          </p:contentPart>
        </mc:Choice>
        <mc:Fallback xmlns="">
          <p:pic>
            <p:nvPicPr>
              <p:cNvPr id="5" name="Tinta 4">
                <a:extLst>
                  <a:ext uri="{FF2B5EF4-FFF2-40B4-BE49-F238E27FC236}">
                    <a16:creationId xmlns:a16="http://schemas.microsoft.com/office/drawing/2014/main" id="{9105E128-CFA7-48DE-AC73-8D00C2A39608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128552" y="2207065"/>
                <a:ext cx="1225800" cy="35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6" name="Tinta 5">
                <a:extLst>
                  <a:ext uri="{FF2B5EF4-FFF2-40B4-BE49-F238E27FC236}">
                    <a16:creationId xmlns:a16="http://schemas.microsoft.com/office/drawing/2014/main" id="{16C08AC7-632F-4F27-A6CE-5EDB59A7AD3D}"/>
                  </a:ext>
                </a:extLst>
              </p14:cNvPr>
              <p14:cNvContentPartPr/>
              <p14:nvPr/>
            </p14:nvContentPartPr>
            <p14:xfrm>
              <a:off x="4145552" y="3129025"/>
              <a:ext cx="637560" cy="989280"/>
            </p14:xfrm>
          </p:contentPart>
        </mc:Choice>
        <mc:Fallback xmlns="">
          <p:pic>
            <p:nvPicPr>
              <p:cNvPr id="6" name="Tinta 5">
                <a:extLst>
                  <a:ext uri="{FF2B5EF4-FFF2-40B4-BE49-F238E27FC236}">
                    <a16:creationId xmlns:a16="http://schemas.microsoft.com/office/drawing/2014/main" id="{16C08AC7-632F-4F27-A6CE-5EDB59A7AD3D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136552" y="3120385"/>
                <a:ext cx="655200" cy="10069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5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Subtask 5</a:t>
            </a:r>
            <a:endParaRPr/>
          </a:p>
        </p:txBody>
      </p:sp>
      <p:sp>
        <p:nvSpPr>
          <p:cNvPr id="200" name="Google Shape;200;p35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K = 1</a:t>
            </a:r>
            <a:br>
              <a:rPr lang="pt-BR"/>
            </a:br>
            <a:r>
              <a:rPr lang="pt-BR"/>
              <a:t>B[i] - A[i] = i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pt-BR"/>
              <a:t>Intuitivamente, devemos fechar o mais cedo possível ou abrir o mais tarde possível.</a:t>
            </a:r>
            <a:br>
              <a:rPr lang="pt-BR"/>
            </a:br>
            <a:r>
              <a:rPr lang="pt-BR"/>
              <a:t>Se K = 0, solução seria ()()()()()().....</a:t>
            </a:r>
            <a:br>
              <a:rPr lang="pt-BR"/>
            </a:br>
            <a:r>
              <a:rPr lang="pt-BR"/>
              <a:t>Para K = 1, escolhemos uma posição para dar desconto. Se a posição estiver abrindo, trocamos a posição anterior para abrindo e a atual para fechando. Se a posição estiver fechando, não trocamos nada.</a:t>
            </a:r>
            <a:br>
              <a:rPr lang="pt-BR"/>
            </a:br>
            <a:br>
              <a:rPr lang="pt-BR"/>
            </a:br>
            <a:r>
              <a:rPr lang="pt-BR"/>
              <a:t>Para facilitar, pensar em como dar desconto como mudar A[i] e B[i] para 0 e rodar o guloso do K = 0</a:t>
            </a:r>
            <a:endParaRPr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8" name="Tinta 27">
                <a:extLst>
                  <a:ext uri="{FF2B5EF4-FFF2-40B4-BE49-F238E27FC236}">
                    <a16:creationId xmlns:a16="http://schemas.microsoft.com/office/drawing/2014/main" id="{EA59F84F-1D88-4D56-AB10-70C2AB029B89}"/>
                  </a:ext>
                </a:extLst>
              </p14:cNvPr>
              <p14:cNvContentPartPr/>
              <p14:nvPr/>
            </p14:nvContentPartPr>
            <p14:xfrm>
              <a:off x="3458312" y="2972425"/>
              <a:ext cx="473040" cy="180000"/>
            </p14:xfrm>
          </p:contentPart>
        </mc:Choice>
        <mc:Fallback xmlns="">
          <p:pic>
            <p:nvPicPr>
              <p:cNvPr id="28" name="Tinta 27">
                <a:extLst>
                  <a:ext uri="{FF2B5EF4-FFF2-40B4-BE49-F238E27FC236}">
                    <a16:creationId xmlns:a16="http://schemas.microsoft.com/office/drawing/2014/main" id="{EA59F84F-1D88-4D56-AB10-70C2AB029B8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49312" y="2963785"/>
                <a:ext cx="49068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9" name="Tinta 38">
                <a:extLst>
                  <a:ext uri="{FF2B5EF4-FFF2-40B4-BE49-F238E27FC236}">
                    <a16:creationId xmlns:a16="http://schemas.microsoft.com/office/drawing/2014/main" id="{BA938B95-FB6E-46C8-AD15-9300B353DE91}"/>
                  </a:ext>
                </a:extLst>
              </p14:cNvPr>
              <p14:cNvContentPartPr/>
              <p14:nvPr/>
            </p14:nvContentPartPr>
            <p14:xfrm>
              <a:off x="4038632" y="506785"/>
              <a:ext cx="168480" cy="432720"/>
            </p14:xfrm>
          </p:contentPart>
        </mc:Choice>
        <mc:Fallback xmlns="">
          <p:pic>
            <p:nvPicPr>
              <p:cNvPr id="39" name="Tinta 38">
                <a:extLst>
                  <a:ext uri="{FF2B5EF4-FFF2-40B4-BE49-F238E27FC236}">
                    <a16:creationId xmlns:a16="http://schemas.microsoft.com/office/drawing/2014/main" id="{BA938B95-FB6E-46C8-AD15-9300B353DE9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029992" y="498145"/>
                <a:ext cx="186120" cy="45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0" name="Tinta 39">
                <a:extLst>
                  <a:ext uri="{FF2B5EF4-FFF2-40B4-BE49-F238E27FC236}">
                    <a16:creationId xmlns:a16="http://schemas.microsoft.com/office/drawing/2014/main" id="{E74237EB-9BF8-4E6F-9994-F263B46614D9}"/>
                  </a:ext>
                </a:extLst>
              </p14:cNvPr>
              <p14:cNvContentPartPr/>
              <p14:nvPr/>
            </p14:nvContentPartPr>
            <p14:xfrm>
              <a:off x="5578712" y="560425"/>
              <a:ext cx="695160" cy="367920"/>
            </p14:xfrm>
          </p:contentPart>
        </mc:Choice>
        <mc:Fallback xmlns="">
          <p:pic>
            <p:nvPicPr>
              <p:cNvPr id="40" name="Tinta 39">
                <a:extLst>
                  <a:ext uri="{FF2B5EF4-FFF2-40B4-BE49-F238E27FC236}">
                    <a16:creationId xmlns:a16="http://schemas.microsoft.com/office/drawing/2014/main" id="{E74237EB-9BF8-4E6F-9994-F263B46614D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569712" y="551785"/>
                <a:ext cx="712800" cy="38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1" name="Tinta 40">
                <a:extLst>
                  <a:ext uri="{FF2B5EF4-FFF2-40B4-BE49-F238E27FC236}">
                    <a16:creationId xmlns:a16="http://schemas.microsoft.com/office/drawing/2014/main" id="{02226DC0-0C9E-4C5F-B3E4-7F874F9224FA}"/>
                  </a:ext>
                </a:extLst>
              </p14:cNvPr>
              <p14:cNvContentPartPr/>
              <p14:nvPr/>
            </p14:nvContentPartPr>
            <p14:xfrm>
              <a:off x="5308352" y="1327945"/>
              <a:ext cx="1766520" cy="579240"/>
            </p14:xfrm>
          </p:contentPart>
        </mc:Choice>
        <mc:Fallback xmlns="">
          <p:pic>
            <p:nvPicPr>
              <p:cNvPr id="41" name="Tinta 40">
                <a:extLst>
                  <a:ext uri="{FF2B5EF4-FFF2-40B4-BE49-F238E27FC236}">
                    <a16:creationId xmlns:a16="http://schemas.microsoft.com/office/drawing/2014/main" id="{02226DC0-0C9E-4C5F-B3E4-7F874F9224F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299712" y="1319305"/>
                <a:ext cx="1784160" cy="596880"/>
              </a:xfrm>
              <a:prstGeom prst="rect">
                <a:avLst/>
              </a:prstGeom>
            </p:spPr>
          </p:pic>
        </mc:Fallback>
      </mc:AlternateContent>
      <p:grpSp>
        <p:nvGrpSpPr>
          <p:cNvPr id="43" name="Agrupar 42">
            <a:extLst>
              <a:ext uri="{FF2B5EF4-FFF2-40B4-BE49-F238E27FC236}">
                <a16:creationId xmlns:a16="http://schemas.microsoft.com/office/drawing/2014/main" id="{300ECA40-6172-4140-8F75-5D10A7B3133E}"/>
              </a:ext>
            </a:extLst>
          </p:cNvPr>
          <p:cNvGrpSpPr/>
          <p:nvPr/>
        </p:nvGrpSpPr>
        <p:grpSpPr>
          <a:xfrm>
            <a:off x="3276512" y="506785"/>
            <a:ext cx="1804320" cy="1596240"/>
            <a:chOff x="3276512" y="506785"/>
            <a:chExt cx="1804320" cy="1596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29" name="Tinta 28">
                  <a:extLst>
                    <a:ext uri="{FF2B5EF4-FFF2-40B4-BE49-F238E27FC236}">
                      <a16:creationId xmlns:a16="http://schemas.microsoft.com/office/drawing/2014/main" id="{9B4E1C0B-7BB5-41D4-A053-495FF33868EC}"/>
                    </a:ext>
                  </a:extLst>
                </p14:cNvPr>
                <p14:cNvContentPartPr/>
                <p14:nvPr/>
              </p14:nvContentPartPr>
              <p14:xfrm>
                <a:off x="3723632" y="1087825"/>
                <a:ext cx="160920" cy="272880"/>
              </p14:xfrm>
            </p:contentPart>
          </mc:Choice>
          <mc:Fallback xmlns="">
            <p:pic>
              <p:nvPicPr>
                <p:cNvPr id="29" name="Tinta 28">
                  <a:extLst>
                    <a:ext uri="{FF2B5EF4-FFF2-40B4-BE49-F238E27FC236}">
                      <a16:creationId xmlns:a16="http://schemas.microsoft.com/office/drawing/2014/main" id="{9B4E1C0B-7BB5-41D4-A053-495FF33868EC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714632" y="1078825"/>
                  <a:ext cx="17856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30" name="Tinta 29">
                  <a:extLst>
                    <a:ext uri="{FF2B5EF4-FFF2-40B4-BE49-F238E27FC236}">
                      <a16:creationId xmlns:a16="http://schemas.microsoft.com/office/drawing/2014/main" id="{1B9FD676-0ABB-4AEA-8D5F-610AD1989320}"/>
                    </a:ext>
                  </a:extLst>
                </p14:cNvPr>
                <p14:cNvContentPartPr/>
                <p14:nvPr/>
              </p14:nvContentPartPr>
              <p14:xfrm>
                <a:off x="4084352" y="1107625"/>
                <a:ext cx="113760" cy="234360"/>
              </p14:xfrm>
            </p:contentPart>
          </mc:Choice>
          <mc:Fallback xmlns="">
            <p:pic>
              <p:nvPicPr>
                <p:cNvPr id="30" name="Tinta 29">
                  <a:extLst>
                    <a:ext uri="{FF2B5EF4-FFF2-40B4-BE49-F238E27FC236}">
                      <a16:creationId xmlns:a16="http://schemas.microsoft.com/office/drawing/2014/main" id="{1B9FD676-0ABB-4AEA-8D5F-610AD1989320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075712" y="1098625"/>
                  <a:ext cx="13140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31" name="Tinta 30">
                  <a:extLst>
                    <a:ext uri="{FF2B5EF4-FFF2-40B4-BE49-F238E27FC236}">
                      <a16:creationId xmlns:a16="http://schemas.microsoft.com/office/drawing/2014/main" id="{CE9963D8-04B5-450F-BE90-C80B01DC400B}"/>
                    </a:ext>
                  </a:extLst>
                </p14:cNvPr>
                <p14:cNvContentPartPr/>
                <p14:nvPr/>
              </p14:nvContentPartPr>
              <p14:xfrm>
                <a:off x="4385312" y="1080985"/>
                <a:ext cx="126360" cy="266760"/>
              </p14:xfrm>
            </p:contentPart>
          </mc:Choice>
          <mc:Fallback xmlns="">
            <p:pic>
              <p:nvPicPr>
                <p:cNvPr id="31" name="Tinta 30">
                  <a:extLst>
                    <a:ext uri="{FF2B5EF4-FFF2-40B4-BE49-F238E27FC236}">
                      <a16:creationId xmlns:a16="http://schemas.microsoft.com/office/drawing/2014/main" id="{CE9963D8-04B5-450F-BE90-C80B01DC400B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376672" y="1071985"/>
                  <a:ext cx="144000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32" name="Tinta 31">
                  <a:extLst>
                    <a:ext uri="{FF2B5EF4-FFF2-40B4-BE49-F238E27FC236}">
                      <a16:creationId xmlns:a16="http://schemas.microsoft.com/office/drawing/2014/main" id="{F7D119CE-AA76-44B0-A6B3-ECFC8B131670}"/>
                    </a:ext>
                  </a:extLst>
                </p14:cNvPr>
                <p14:cNvContentPartPr/>
                <p14:nvPr/>
              </p14:nvContentPartPr>
              <p14:xfrm>
                <a:off x="4811912" y="1074145"/>
                <a:ext cx="168480" cy="307080"/>
              </p14:xfrm>
            </p:contentPart>
          </mc:Choice>
          <mc:Fallback xmlns="">
            <p:pic>
              <p:nvPicPr>
                <p:cNvPr id="32" name="Tinta 31">
                  <a:extLst>
                    <a:ext uri="{FF2B5EF4-FFF2-40B4-BE49-F238E27FC236}">
                      <a16:creationId xmlns:a16="http://schemas.microsoft.com/office/drawing/2014/main" id="{F7D119CE-AA76-44B0-A6B3-ECFC8B131670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803272" y="1065505"/>
                  <a:ext cx="186120" cy="32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33" name="Tinta 32">
                  <a:extLst>
                    <a:ext uri="{FF2B5EF4-FFF2-40B4-BE49-F238E27FC236}">
                      <a16:creationId xmlns:a16="http://schemas.microsoft.com/office/drawing/2014/main" id="{E8990371-7F28-4BA4-AEBB-65FBAC350AAB}"/>
                    </a:ext>
                  </a:extLst>
                </p14:cNvPr>
                <p14:cNvContentPartPr/>
                <p14:nvPr/>
              </p14:nvContentPartPr>
              <p14:xfrm>
                <a:off x="4439312" y="506785"/>
                <a:ext cx="220320" cy="533520"/>
              </p14:xfrm>
            </p:contentPart>
          </mc:Choice>
          <mc:Fallback xmlns="">
            <p:pic>
              <p:nvPicPr>
                <p:cNvPr id="33" name="Tinta 32">
                  <a:extLst>
                    <a:ext uri="{FF2B5EF4-FFF2-40B4-BE49-F238E27FC236}">
                      <a16:creationId xmlns:a16="http://schemas.microsoft.com/office/drawing/2014/main" id="{E8990371-7F28-4BA4-AEBB-65FBAC350AAB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430672" y="498145"/>
                  <a:ext cx="237960" cy="55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35" name="Tinta 34">
                  <a:extLst>
                    <a:ext uri="{FF2B5EF4-FFF2-40B4-BE49-F238E27FC236}">
                      <a16:creationId xmlns:a16="http://schemas.microsoft.com/office/drawing/2014/main" id="{961DC42F-F4C3-47F6-B8AA-D8190FF4D3C0}"/>
                    </a:ext>
                  </a:extLst>
                </p14:cNvPr>
                <p14:cNvContentPartPr/>
                <p14:nvPr/>
              </p14:nvContentPartPr>
              <p14:xfrm>
                <a:off x="3577472" y="1561585"/>
                <a:ext cx="115200" cy="304920"/>
              </p14:xfrm>
            </p:contentPart>
          </mc:Choice>
          <mc:Fallback xmlns="">
            <p:pic>
              <p:nvPicPr>
                <p:cNvPr id="35" name="Tinta 34">
                  <a:extLst>
                    <a:ext uri="{FF2B5EF4-FFF2-40B4-BE49-F238E27FC236}">
                      <a16:creationId xmlns:a16="http://schemas.microsoft.com/office/drawing/2014/main" id="{961DC42F-F4C3-47F6-B8AA-D8190FF4D3C0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568832" y="1552585"/>
                  <a:ext cx="132840" cy="32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36" name="Tinta 35">
                  <a:extLst>
                    <a:ext uri="{FF2B5EF4-FFF2-40B4-BE49-F238E27FC236}">
                      <a16:creationId xmlns:a16="http://schemas.microsoft.com/office/drawing/2014/main" id="{8B464260-78A6-46B4-B5F4-645AFDA02712}"/>
                    </a:ext>
                  </a:extLst>
                </p14:cNvPr>
                <p14:cNvContentPartPr/>
                <p14:nvPr/>
              </p14:nvContentPartPr>
              <p14:xfrm>
                <a:off x="3911192" y="1614865"/>
                <a:ext cx="173520" cy="303480"/>
              </p14:xfrm>
            </p:contentPart>
          </mc:Choice>
          <mc:Fallback xmlns="">
            <p:pic>
              <p:nvPicPr>
                <p:cNvPr id="36" name="Tinta 35">
                  <a:extLst>
                    <a:ext uri="{FF2B5EF4-FFF2-40B4-BE49-F238E27FC236}">
                      <a16:creationId xmlns:a16="http://schemas.microsoft.com/office/drawing/2014/main" id="{8B464260-78A6-46B4-B5F4-645AFDA02712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902192" y="1606225"/>
                  <a:ext cx="191160" cy="32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37" name="Tinta 36">
                  <a:extLst>
                    <a:ext uri="{FF2B5EF4-FFF2-40B4-BE49-F238E27FC236}">
                      <a16:creationId xmlns:a16="http://schemas.microsoft.com/office/drawing/2014/main" id="{0B78C355-6FE7-46CF-825E-CAE8585AFF6E}"/>
                    </a:ext>
                  </a:extLst>
                </p14:cNvPr>
                <p14:cNvContentPartPr/>
                <p14:nvPr/>
              </p14:nvContentPartPr>
              <p14:xfrm>
                <a:off x="4378112" y="1695145"/>
                <a:ext cx="47520" cy="253440"/>
              </p14:xfrm>
            </p:contentPart>
          </mc:Choice>
          <mc:Fallback xmlns="">
            <p:pic>
              <p:nvPicPr>
                <p:cNvPr id="37" name="Tinta 36">
                  <a:extLst>
                    <a:ext uri="{FF2B5EF4-FFF2-40B4-BE49-F238E27FC236}">
                      <a16:creationId xmlns:a16="http://schemas.microsoft.com/office/drawing/2014/main" id="{0B78C355-6FE7-46CF-825E-CAE8585AFF6E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369112" y="1686145"/>
                  <a:ext cx="6516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38" name="Tinta 37">
                  <a:extLst>
                    <a:ext uri="{FF2B5EF4-FFF2-40B4-BE49-F238E27FC236}">
                      <a16:creationId xmlns:a16="http://schemas.microsoft.com/office/drawing/2014/main" id="{5A0B2633-5B1E-478C-9ED9-BDFC33A149F6}"/>
                    </a:ext>
                  </a:extLst>
                </p14:cNvPr>
                <p14:cNvContentPartPr/>
                <p14:nvPr/>
              </p14:nvContentPartPr>
              <p14:xfrm>
                <a:off x="4911992" y="1595065"/>
                <a:ext cx="168840" cy="175680"/>
              </p14:xfrm>
            </p:contentPart>
          </mc:Choice>
          <mc:Fallback xmlns="">
            <p:pic>
              <p:nvPicPr>
                <p:cNvPr id="38" name="Tinta 37">
                  <a:extLst>
                    <a:ext uri="{FF2B5EF4-FFF2-40B4-BE49-F238E27FC236}">
                      <a16:creationId xmlns:a16="http://schemas.microsoft.com/office/drawing/2014/main" id="{5A0B2633-5B1E-478C-9ED9-BDFC33A149F6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903352" y="1586065"/>
                  <a:ext cx="18648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42" name="Tinta 41">
                  <a:extLst>
                    <a:ext uri="{FF2B5EF4-FFF2-40B4-BE49-F238E27FC236}">
                      <a16:creationId xmlns:a16="http://schemas.microsoft.com/office/drawing/2014/main" id="{1227C3AB-FE1B-4FD3-8D1B-5E932FF99765}"/>
                    </a:ext>
                  </a:extLst>
                </p14:cNvPr>
                <p14:cNvContentPartPr/>
                <p14:nvPr/>
              </p14:nvContentPartPr>
              <p14:xfrm>
                <a:off x="3276512" y="1407145"/>
                <a:ext cx="909360" cy="695880"/>
              </p14:xfrm>
            </p:contentPart>
          </mc:Choice>
          <mc:Fallback xmlns="">
            <p:pic>
              <p:nvPicPr>
                <p:cNvPr id="42" name="Tinta 41">
                  <a:extLst>
                    <a:ext uri="{FF2B5EF4-FFF2-40B4-BE49-F238E27FC236}">
                      <a16:creationId xmlns:a16="http://schemas.microsoft.com/office/drawing/2014/main" id="{1227C3AB-FE1B-4FD3-8D1B-5E932FF99765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267512" y="1398145"/>
                  <a:ext cx="927000" cy="713520"/>
                </a:xfrm>
                <a:prstGeom prst="rect">
                  <a:avLst/>
                </a:prstGeom>
              </p:spPr>
            </p:pic>
          </mc:Fallback>
        </mc:AlternateContent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6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Full</a:t>
            </a:r>
            <a:endParaRPr/>
          </a:p>
        </p:txBody>
      </p:sp>
      <p:sp>
        <p:nvSpPr>
          <p:cNvPr id="206" name="Google Shape;206;p36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pt-BR"/>
              <a:t>K &lt;= 10, N grande</a:t>
            </a:r>
            <a:br>
              <a:rPr lang="pt-BR"/>
            </a:br>
            <a:br>
              <a:rPr lang="pt-BR"/>
            </a:br>
            <a:r>
              <a:rPr lang="pt-BR"/>
              <a:t>Imaginar desconto como mudar para A[i] e B[i] para 0 e rodar o guloso. Se descontarmos 1 posição, muda no máximo 1 escolha no guloso, ou seja, no máximo 2 posições (uma abrindo e uma fechando) são flipadas. No caso geral, isso também funciona. Em outras palavras, a solução ótima com K descontos vai ser a solução ótima sem desconto trocando no máximo K fechando para abrindo e K abrindo para fechando.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7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Full</a:t>
            </a:r>
            <a:endParaRPr/>
          </a:p>
        </p:txBody>
      </p:sp>
      <p:sp>
        <p:nvSpPr>
          <p:cNvPr id="212" name="Google Shape;212;p37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pt-BR"/>
              <a:t>Então a soma de prefixo difere em no máximo K da soma de prefixo sem desconto.</a:t>
            </a:r>
            <a:br>
              <a:rPr lang="pt-BR"/>
            </a:br>
            <a:br>
              <a:rPr lang="pt-BR"/>
            </a:br>
            <a:r>
              <a:rPr lang="pt-BR"/>
              <a:t>Programação dinâmica com estados restritos</a:t>
            </a:r>
            <a:br>
              <a:rPr lang="pt-BR"/>
            </a:br>
            <a:br>
              <a:rPr lang="pt-BR"/>
            </a:br>
            <a:r>
              <a:rPr lang="pt-BR"/>
              <a:t>dp[i][delta][K] = menor custo para prefixo i onde a soma de prefixo é a soma de prefixo da solução sem desconto + delta e já foram dados K descontos</a:t>
            </a:r>
            <a:br>
              <a:rPr lang="pt-BR"/>
            </a:br>
            <a:br>
              <a:rPr lang="pt-BR"/>
            </a:br>
            <a:r>
              <a:rPr lang="pt-BR"/>
              <a:t>solução O(NK^2)</a:t>
            </a:r>
            <a:br>
              <a:rPr lang="pt-BR"/>
            </a:br>
            <a:br>
              <a:rPr lang="pt-BR"/>
            </a:br>
            <a:r>
              <a:rPr lang="pt-BR"/>
              <a:t>delta é sempre múltiplo de 2</a:t>
            </a:r>
            <a:endParaRPr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Tinta 1">
                <a:extLst>
                  <a:ext uri="{FF2B5EF4-FFF2-40B4-BE49-F238E27FC236}">
                    <a16:creationId xmlns:a16="http://schemas.microsoft.com/office/drawing/2014/main" id="{C95AA73B-54D9-44B6-B2C8-6232F7A1701C}"/>
                  </a:ext>
                </a:extLst>
              </p14:cNvPr>
              <p14:cNvContentPartPr/>
              <p14:nvPr/>
            </p14:nvContentPartPr>
            <p14:xfrm>
              <a:off x="472472" y="1901065"/>
              <a:ext cx="7740360" cy="589320"/>
            </p14:xfrm>
          </p:contentPart>
        </mc:Choice>
        <mc:Fallback xmlns="">
          <p:pic>
            <p:nvPicPr>
              <p:cNvPr id="2" name="Tinta 1">
                <a:extLst>
                  <a:ext uri="{FF2B5EF4-FFF2-40B4-BE49-F238E27FC236}">
                    <a16:creationId xmlns:a16="http://schemas.microsoft.com/office/drawing/2014/main" id="{C95AA73B-54D9-44B6-B2C8-6232F7A1701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3832" y="1892425"/>
                <a:ext cx="7758000" cy="606960"/>
              </a:xfrm>
              <a:prstGeom prst="rect">
                <a:avLst/>
              </a:prstGeom>
            </p:spPr>
          </p:pic>
        </mc:Fallback>
      </mc:AlternateContent>
      <p:grpSp>
        <p:nvGrpSpPr>
          <p:cNvPr id="28" name="Agrupar 27">
            <a:extLst>
              <a:ext uri="{FF2B5EF4-FFF2-40B4-BE49-F238E27FC236}">
                <a16:creationId xmlns:a16="http://schemas.microsoft.com/office/drawing/2014/main" id="{C5822BBC-9396-4493-8822-578229DF1643}"/>
              </a:ext>
            </a:extLst>
          </p:cNvPr>
          <p:cNvGrpSpPr/>
          <p:nvPr/>
        </p:nvGrpSpPr>
        <p:grpSpPr>
          <a:xfrm>
            <a:off x="2413952" y="225985"/>
            <a:ext cx="4708440" cy="1349280"/>
            <a:chOff x="2413952" y="225985"/>
            <a:chExt cx="4708440" cy="1349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" name="Tinta 2">
                  <a:extLst>
                    <a:ext uri="{FF2B5EF4-FFF2-40B4-BE49-F238E27FC236}">
                      <a16:creationId xmlns:a16="http://schemas.microsoft.com/office/drawing/2014/main" id="{C3AFA93E-DDAA-4EE1-BC8A-F635666DC1BA}"/>
                    </a:ext>
                  </a:extLst>
                </p14:cNvPr>
                <p14:cNvContentPartPr/>
                <p14:nvPr/>
              </p14:nvContentPartPr>
              <p14:xfrm>
                <a:off x="3142592" y="711625"/>
                <a:ext cx="135000" cy="316440"/>
              </p14:xfrm>
            </p:contentPart>
          </mc:Choice>
          <mc:Fallback xmlns="">
            <p:pic>
              <p:nvPicPr>
                <p:cNvPr id="3" name="Tinta 2">
                  <a:extLst>
                    <a:ext uri="{FF2B5EF4-FFF2-40B4-BE49-F238E27FC236}">
                      <a16:creationId xmlns:a16="http://schemas.microsoft.com/office/drawing/2014/main" id="{C3AFA93E-DDAA-4EE1-BC8A-F635666DC1BA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133952" y="702625"/>
                  <a:ext cx="152640" cy="33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4" name="Tinta 3">
                  <a:extLst>
                    <a:ext uri="{FF2B5EF4-FFF2-40B4-BE49-F238E27FC236}">
                      <a16:creationId xmlns:a16="http://schemas.microsoft.com/office/drawing/2014/main" id="{029E0AD8-CD37-4A90-9321-69C46CB85A8A}"/>
                    </a:ext>
                  </a:extLst>
                </p14:cNvPr>
                <p14:cNvContentPartPr/>
                <p14:nvPr/>
              </p14:nvContentPartPr>
              <p14:xfrm>
                <a:off x="3346352" y="825025"/>
                <a:ext cx="91080" cy="231120"/>
              </p14:xfrm>
            </p:contentPart>
          </mc:Choice>
          <mc:Fallback xmlns="">
            <p:pic>
              <p:nvPicPr>
                <p:cNvPr id="4" name="Tinta 3">
                  <a:extLst>
                    <a:ext uri="{FF2B5EF4-FFF2-40B4-BE49-F238E27FC236}">
                      <a16:creationId xmlns:a16="http://schemas.microsoft.com/office/drawing/2014/main" id="{029E0AD8-CD37-4A90-9321-69C46CB85A8A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337712" y="816025"/>
                  <a:ext cx="10872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5" name="Tinta 4">
                  <a:extLst>
                    <a:ext uri="{FF2B5EF4-FFF2-40B4-BE49-F238E27FC236}">
                      <a16:creationId xmlns:a16="http://schemas.microsoft.com/office/drawing/2014/main" id="{C3350E58-6ECD-4E5C-BCC3-A58AECB49F3D}"/>
                    </a:ext>
                  </a:extLst>
                </p14:cNvPr>
                <p14:cNvContentPartPr/>
                <p14:nvPr/>
              </p14:nvContentPartPr>
              <p14:xfrm>
                <a:off x="3563432" y="959665"/>
                <a:ext cx="54720" cy="114840"/>
              </p14:xfrm>
            </p:contentPart>
          </mc:Choice>
          <mc:Fallback xmlns="">
            <p:pic>
              <p:nvPicPr>
                <p:cNvPr id="5" name="Tinta 4">
                  <a:extLst>
                    <a:ext uri="{FF2B5EF4-FFF2-40B4-BE49-F238E27FC236}">
                      <a16:creationId xmlns:a16="http://schemas.microsoft.com/office/drawing/2014/main" id="{C3350E58-6ECD-4E5C-BCC3-A58AECB49F3D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554432" y="951025"/>
                  <a:ext cx="7236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6" name="Tinta 5">
                  <a:extLst>
                    <a:ext uri="{FF2B5EF4-FFF2-40B4-BE49-F238E27FC236}">
                      <a16:creationId xmlns:a16="http://schemas.microsoft.com/office/drawing/2014/main" id="{AA9E844B-9CBD-4784-BCC4-ED1CAA1E26C5}"/>
                    </a:ext>
                  </a:extLst>
                </p14:cNvPr>
                <p14:cNvContentPartPr/>
                <p14:nvPr/>
              </p14:nvContentPartPr>
              <p14:xfrm>
                <a:off x="3603752" y="890185"/>
                <a:ext cx="14400" cy="4680"/>
              </p14:xfrm>
            </p:contentPart>
          </mc:Choice>
          <mc:Fallback xmlns="">
            <p:pic>
              <p:nvPicPr>
                <p:cNvPr id="6" name="Tinta 5">
                  <a:extLst>
                    <a:ext uri="{FF2B5EF4-FFF2-40B4-BE49-F238E27FC236}">
                      <a16:creationId xmlns:a16="http://schemas.microsoft.com/office/drawing/2014/main" id="{AA9E844B-9CBD-4784-BCC4-ED1CAA1E26C5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595112" y="881185"/>
                  <a:ext cx="3204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7" name="Tinta 6">
                  <a:extLst>
                    <a:ext uri="{FF2B5EF4-FFF2-40B4-BE49-F238E27FC236}">
                      <a16:creationId xmlns:a16="http://schemas.microsoft.com/office/drawing/2014/main" id="{9CBDD251-681F-4127-BCA8-108D86FC6EC0}"/>
                    </a:ext>
                  </a:extLst>
                </p14:cNvPr>
                <p14:cNvContentPartPr/>
                <p14:nvPr/>
              </p14:nvContentPartPr>
              <p14:xfrm>
                <a:off x="3723992" y="812425"/>
                <a:ext cx="162720" cy="267120"/>
              </p14:xfrm>
            </p:contentPart>
          </mc:Choice>
          <mc:Fallback xmlns="">
            <p:pic>
              <p:nvPicPr>
                <p:cNvPr id="7" name="Tinta 6">
                  <a:extLst>
                    <a:ext uri="{FF2B5EF4-FFF2-40B4-BE49-F238E27FC236}">
                      <a16:creationId xmlns:a16="http://schemas.microsoft.com/office/drawing/2014/main" id="{9CBDD251-681F-4127-BCA8-108D86FC6EC0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714992" y="803785"/>
                  <a:ext cx="18036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0" name="Tinta 9">
                  <a:extLst>
                    <a:ext uri="{FF2B5EF4-FFF2-40B4-BE49-F238E27FC236}">
                      <a16:creationId xmlns:a16="http://schemas.microsoft.com/office/drawing/2014/main" id="{0C33FCD4-0A2D-4E4B-B614-32D097597C03}"/>
                    </a:ext>
                  </a:extLst>
                </p14:cNvPr>
                <p14:cNvContentPartPr/>
                <p14:nvPr/>
              </p14:nvContentPartPr>
              <p14:xfrm>
                <a:off x="4071032" y="907465"/>
                <a:ext cx="113040" cy="360"/>
              </p14:xfrm>
            </p:contentPart>
          </mc:Choice>
          <mc:Fallback xmlns="">
            <p:pic>
              <p:nvPicPr>
                <p:cNvPr id="10" name="Tinta 9">
                  <a:extLst>
                    <a:ext uri="{FF2B5EF4-FFF2-40B4-BE49-F238E27FC236}">
                      <a16:creationId xmlns:a16="http://schemas.microsoft.com/office/drawing/2014/main" id="{0C33FCD4-0A2D-4E4B-B614-32D097597C03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062392" y="898825"/>
                  <a:ext cx="1306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1" name="Tinta 10">
                  <a:extLst>
                    <a:ext uri="{FF2B5EF4-FFF2-40B4-BE49-F238E27FC236}">
                      <a16:creationId xmlns:a16="http://schemas.microsoft.com/office/drawing/2014/main" id="{2481E2E1-7E49-49A9-A54A-67668B3D74F0}"/>
                    </a:ext>
                  </a:extLst>
                </p14:cNvPr>
                <p14:cNvContentPartPr/>
                <p14:nvPr/>
              </p14:nvContentPartPr>
              <p14:xfrm>
                <a:off x="4370552" y="700105"/>
                <a:ext cx="167040" cy="327960"/>
              </p14:xfrm>
            </p:contentPart>
          </mc:Choice>
          <mc:Fallback xmlns="">
            <p:pic>
              <p:nvPicPr>
                <p:cNvPr id="11" name="Tinta 10">
                  <a:extLst>
                    <a:ext uri="{FF2B5EF4-FFF2-40B4-BE49-F238E27FC236}">
                      <a16:creationId xmlns:a16="http://schemas.microsoft.com/office/drawing/2014/main" id="{2481E2E1-7E49-49A9-A54A-67668B3D74F0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361912" y="691465"/>
                  <a:ext cx="184680" cy="34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2" name="Tinta 11">
                  <a:extLst>
                    <a:ext uri="{FF2B5EF4-FFF2-40B4-BE49-F238E27FC236}">
                      <a16:creationId xmlns:a16="http://schemas.microsoft.com/office/drawing/2014/main" id="{B69D18F4-CF69-4536-AB82-CEE98A290A21}"/>
                    </a:ext>
                  </a:extLst>
                </p14:cNvPr>
                <p14:cNvContentPartPr/>
                <p14:nvPr/>
              </p14:nvContentPartPr>
              <p14:xfrm>
                <a:off x="4558472" y="653665"/>
                <a:ext cx="62640" cy="133200"/>
              </p14:xfrm>
            </p:contentPart>
          </mc:Choice>
          <mc:Fallback xmlns="">
            <p:pic>
              <p:nvPicPr>
                <p:cNvPr id="12" name="Tinta 11">
                  <a:extLst>
                    <a:ext uri="{FF2B5EF4-FFF2-40B4-BE49-F238E27FC236}">
                      <a16:creationId xmlns:a16="http://schemas.microsoft.com/office/drawing/2014/main" id="{B69D18F4-CF69-4536-AB82-CEE98A290A21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549472" y="645025"/>
                  <a:ext cx="8028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4" name="Tinta 13">
                  <a:extLst>
                    <a:ext uri="{FF2B5EF4-FFF2-40B4-BE49-F238E27FC236}">
                      <a16:creationId xmlns:a16="http://schemas.microsoft.com/office/drawing/2014/main" id="{6B963E94-F8C3-4838-89C7-667878F55E62}"/>
                    </a:ext>
                  </a:extLst>
                </p14:cNvPr>
                <p14:cNvContentPartPr/>
                <p14:nvPr/>
              </p14:nvContentPartPr>
              <p14:xfrm>
                <a:off x="4609952" y="840865"/>
                <a:ext cx="132840" cy="225000"/>
              </p14:xfrm>
            </p:contentPart>
          </mc:Choice>
          <mc:Fallback xmlns="">
            <p:pic>
              <p:nvPicPr>
                <p:cNvPr id="14" name="Tinta 13">
                  <a:extLst>
                    <a:ext uri="{FF2B5EF4-FFF2-40B4-BE49-F238E27FC236}">
                      <a16:creationId xmlns:a16="http://schemas.microsoft.com/office/drawing/2014/main" id="{6B963E94-F8C3-4838-89C7-667878F55E62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601312" y="832225"/>
                  <a:ext cx="15048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5" name="Tinta 14">
                  <a:extLst>
                    <a:ext uri="{FF2B5EF4-FFF2-40B4-BE49-F238E27FC236}">
                      <a16:creationId xmlns:a16="http://schemas.microsoft.com/office/drawing/2014/main" id="{0CE3F270-10C3-4209-9886-7BC19440382E}"/>
                    </a:ext>
                  </a:extLst>
                </p14:cNvPr>
                <p14:cNvContentPartPr/>
                <p14:nvPr/>
              </p14:nvContentPartPr>
              <p14:xfrm>
                <a:off x="4751792" y="903505"/>
                <a:ext cx="63360" cy="151200"/>
              </p14:xfrm>
            </p:contentPart>
          </mc:Choice>
          <mc:Fallback xmlns="">
            <p:pic>
              <p:nvPicPr>
                <p:cNvPr id="15" name="Tinta 14">
                  <a:extLst>
                    <a:ext uri="{FF2B5EF4-FFF2-40B4-BE49-F238E27FC236}">
                      <a16:creationId xmlns:a16="http://schemas.microsoft.com/office/drawing/2014/main" id="{0CE3F270-10C3-4209-9886-7BC19440382E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743152" y="894865"/>
                  <a:ext cx="8100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6" name="Tinta 15">
                  <a:extLst>
                    <a:ext uri="{FF2B5EF4-FFF2-40B4-BE49-F238E27FC236}">
                      <a16:creationId xmlns:a16="http://schemas.microsoft.com/office/drawing/2014/main" id="{3F5C9FFC-D487-4FED-B65E-1FC272207432}"/>
                    </a:ext>
                  </a:extLst>
                </p14:cNvPr>
                <p14:cNvContentPartPr/>
                <p14:nvPr/>
              </p14:nvContentPartPr>
              <p14:xfrm>
                <a:off x="4805432" y="787225"/>
                <a:ext cx="6840" cy="360"/>
              </p14:xfrm>
            </p:contentPart>
          </mc:Choice>
          <mc:Fallback xmlns="">
            <p:pic>
              <p:nvPicPr>
                <p:cNvPr id="16" name="Tinta 15">
                  <a:extLst>
                    <a:ext uri="{FF2B5EF4-FFF2-40B4-BE49-F238E27FC236}">
                      <a16:creationId xmlns:a16="http://schemas.microsoft.com/office/drawing/2014/main" id="{3F5C9FFC-D487-4FED-B65E-1FC272207432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796432" y="778225"/>
                  <a:ext cx="244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7" name="Tinta 16">
                  <a:extLst>
                    <a:ext uri="{FF2B5EF4-FFF2-40B4-BE49-F238E27FC236}">
                      <a16:creationId xmlns:a16="http://schemas.microsoft.com/office/drawing/2014/main" id="{2FD9B39E-5F8C-467C-A7AC-0576A70B5CAF}"/>
                    </a:ext>
                  </a:extLst>
                </p14:cNvPr>
                <p14:cNvContentPartPr/>
                <p14:nvPr/>
              </p14:nvContentPartPr>
              <p14:xfrm>
                <a:off x="4911992" y="785425"/>
                <a:ext cx="129600" cy="254160"/>
              </p14:xfrm>
            </p:contentPart>
          </mc:Choice>
          <mc:Fallback xmlns="">
            <p:pic>
              <p:nvPicPr>
                <p:cNvPr id="17" name="Tinta 16">
                  <a:extLst>
                    <a:ext uri="{FF2B5EF4-FFF2-40B4-BE49-F238E27FC236}">
                      <a16:creationId xmlns:a16="http://schemas.microsoft.com/office/drawing/2014/main" id="{2FD9B39E-5F8C-467C-A7AC-0576A70B5CAF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903352" y="776425"/>
                  <a:ext cx="14724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9" name="Tinta 18">
                  <a:extLst>
                    <a:ext uri="{FF2B5EF4-FFF2-40B4-BE49-F238E27FC236}">
                      <a16:creationId xmlns:a16="http://schemas.microsoft.com/office/drawing/2014/main" id="{825DCD40-AB44-45A8-B9BE-F4CA167A20CF}"/>
                    </a:ext>
                  </a:extLst>
                </p14:cNvPr>
                <p14:cNvContentPartPr/>
                <p14:nvPr/>
              </p14:nvContentPartPr>
              <p14:xfrm>
                <a:off x="2929112" y="520465"/>
                <a:ext cx="73440" cy="735120"/>
              </p14:xfrm>
            </p:contentPart>
          </mc:Choice>
          <mc:Fallback xmlns="">
            <p:pic>
              <p:nvPicPr>
                <p:cNvPr id="19" name="Tinta 18">
                  <a:extLst>
                    <a:ext uri="{FF2B5EF4-FFF2-40B4-BE49-F238E27FC236}">
                      <a16:creationId xmlns:a16="http://schemas.microsoft.com/office/drawing/2014/main" id="{825DCD40-AB44-45A8-B9BE-F4CA167A20CF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2920472" y="511465"/>
                  <a:ext cx="91080" cy="75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0" name="Tinta 19">
                  <a:extLst>
                    <a:ext uri="{FF2B5EF4-FFF2-40B4-BE49-F238E27FC236}">
                      <a16:creationId xmlns:a16="http://schemas.microsoft.com/office/drawing/2014/main" id="{E0F3A2AF-09F5-4522-88DF-B976D40DC2DB}"/>
                    </a:ext>
                  </a:extLst>
                </p14:cNvPr>
                <p14:cNvContentPartPr/>
                <p14:nvPr/>
              </p14:nvContentPartPr>
              <p14:xfrm>
                <a:off x="5272712" y="473665"/>
                <a:ext cx="33840" cy="673200"/>
              </p14:xfrm>
            </p:contentPart>
          </mc:Choice>
          <mc:Fallback xmlns="">
            <p:pic>
              <p:nvPicPr>
                <p:cNvPr id="20" name="Tinta 19">
                  <a:extLst>
                    <a:ext uri="{FF2B5EF4-FFF2-40B4-BE49-F238E27FC236}">
                      <a16:creationId xmlns:a16="http://schemas.microsoft.com/office/drawing/2014/main" id="{E0F3A2AF-09F5-4522-88DF-B976D40DC2DB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5263712" y="464665"/>
                  <a:ext cx="51480" cy="69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1" name="Tinta 20">
                  <a:extLst>
                    <a:ext uri="{FF2B5EF4-FFF2-40B4-BE49-F238E27FC236}">
                      <a16:creationId xmlns:a16="http://schemas.microsoft.com/office/drawing/2014/main" id="{B4D5EF90-271E-4A5B-83E5-FC9DA4AD7FE7}"/>
                    </a:ext>
                  </a:extLst>
                </p14:cNvPr>
                <p14:cNvContentPartPr/>
                <p14:nvPr/>
              </p14:nvContentPartPr>
              <p14:xfrm>
                <a:off x="5647832" y="693985"/>
                <a:ext cx="279360" cy="221040"/>
              </p14:xfrm>
            </p:contentPart>
          </mc:Choice>
          <mc:Fallback xmlns="">
            <p:pic>
              <p:nvPicPr>
                <p:cNvPr id="21" name="Tinta 20">
                  <a:extLst>
                    <a:ext uri="{FF2B5EF4-FFF2-40B4-BE49-F238E27FC236}">
                      <a16:creationId xmlns:a16="http://schemas.microsoft.com/office/drawing/2014/main" id="{B4D5EF90-271E-4A5B-83E5-FC9DA4AD7FE7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5638832" y="684985"/>
                  <a:ext cx="29700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2" name="Tinta 21">
                  <a:extLst>
                    <a:ext uri="{FF2B5EF4-FFF2-40B4-BE49-F238E27FC236}">
                      <a16:creationId xmlns:a16="http://schemas.microsoft.com/office/drawing/2014/main" id="{0365B31F-93C6-4EB7-B5E3-5FA06F4F059C}"/>
                    </a:ext>
                  </a:extLst>
                </p14:cNvPr>
                <p14:cNvContentPartPr/>
                <p14:nvPr/>
              </p14:nvContentPartPr>
              <p14:xfrm>
                <a:off x="5593112" y="1060465"/>
                <a:ext cx="360000" cy="27360"/>
              </p14:xfrm>
            </p:contentPart>
          </mc:Choice>
          <mc:Fallback xmlns="">
            <p:pic>
              <p:nvPicPr>
                <p:cNvPr id="22" name="Tinta 21">
                  <a:extLst>
                    <a:ext uri="{FF2B5EF4-FFF2-40B4-BE49-F238E27FC236}">
                      <a16:creationId xmlns:a16="http://schemas.microsoft.com/office/drawing/2014/main" id="{0365B31F-93C6-4EB7-B5E3-5FA06F4F059C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5584112" y="1051825"/>
                  <a:ext cx="37764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3" name="Tinta 22">
                  <a:extLst>
                    <a:ext uri="{FF2B5EF4-FFF2-40B4-BE49-F238E27FC236}">
                      <a16:creationId xmlns:a16="http://schemas.microsoft.com/office/drawing/2014/main" id="{7C18E065-4298-4CA6-9F27-16008D44055C}"/>
                    </a:ext>
                  </a:extLst>
                </p14:cNvPr>
                <p14:cNvContentPartPr/>
                <p14:nvPr/>
              </p14:nvContentPartPr>
              <p14:xfrm>
                <a:off x="6080192" y="573745"/>
                <a:ext cx="173880" cy="560880"/>
              </p14:xfrm>
            </p:contentPart>
          </mc:Choice>
          <mc:Fallback xmlns="">
            <p:pic>
              <p:nvPicPr>
                <p:cNvPr id="23" name="Tinta 22">
                  <a:extLst>
                    <a:ext uri="{FF2B5EF4-FFF2-40B4-BE49-F238E27FC236}">
                      <a16:creationId xmlns:a16="http://schemas.microsoft.com/office/drawing/2014/main" id="{7C18E065-4298-4CA6-9F27-16008D44055C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6071192" y="565105"/>
                  <a:ext cx="191520" cy="57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4" name="Tinta 23">
                  <a:extLst>
                    <a:ext uri="{FF2B5EF4-FFF2-40B4-BE49-F238E27FC236}">
                      <a16:creationId xmlns:a16="http://schemas.microsoft.com/office/drawing/2014/main" id="{FBA0AC9A-A39D-4284-8C47-BD706B445761}"/>
                    </a:ext>
                  </a:extLst>
                </p14:cNvPr>
                <p14:cNvContentPartPr/>
                <p14:nvPr/>
              </p14:nvContentPartPr>
              <p14:xfrm>
                <a:off x="6300152" y="757345"/>
                <a:ext cx="203760" cy="137160"/>
              </p14:xfrm>
            </p:contentPart>
          </mc:Choice>
          <mc:Fallback xmlns="">
            <p:pic>
              <p:nvPicPr>
                <p:cNvPr id="24" name="Tinta 23">
                  <a:extLst>
                    <a:ext uri="{FF2B5EF4-FFF2-40B4-BE49-F238E27FC236}">
                      <a16:creationId xmlns:a16="http://schemas.microsoft.com/office/drawing/2014/main" id="{FBA0AC9A-A39D-4284-8C47-BD706B445761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6291512" y="748345"/>
                  <a:ext cx="22140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5" name="Tinta 24">
                  <a:extLst>
                    <a:ext uri="{FF2B5EF4-FFF2-40B4-BE49-F238E27FC236}">
                      <a16:creationId xmlns:a16="http://schemas.microsoft.com/office/drawing/2014/main" id="{BC3A1A3D-3B01-490A-9BF3-E44765B2CDF8}"/>
                    </a:ext>
                  </a:extLst>
                </p14:cNvPr>
                <p14:cNvContentPartPr/>
                <p14:nvPr/>
              </p14:nvContentPartPr>
              <p14:xfrm>
                <a:off x="6240392" y="887305"/>
                <a:ext cx="192600" cy="341640"/>
              </p14:xfrm>
            </p:contentPart>
          </mc:Choice>
          <mc:Fallback xmlns="">
            <p:pic>
              <p:nvPicPr>
                <p:cNvPr id="25" name="Tinta 24">
                  <a:extLst>
                    <a:ext uri="{FF2B5EF4-FFF2-40B4-BE49-F238E27FC236}">
                      <a16:creationId xmlns:a16="http://schemas.microsoft.com/office/drawing/2014/main" id="{BC3A1A3D-3B01-490A-9BF3-E44765B2CDF8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6231392" y="878665"/>
                  <a:ext cx="210240" cy="35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7" name="Tinta 26">
                  <a:extLst>
                    <a:ext uri="{FF2B5EF4-FFF2-40B4-BE49-F238E27FC236}">
                      <a16:creationId xmlns:a16="http://schemas.microsoft.com/office/drawing/2014/main" id="{FD00DD5D-DE38-407C-B5BA-C50C65526969}"/>
                    </a:ext>
                  </a:extLst>
                </p14:cNvPr>
                <p14:cNvContentPartPr/>
                <p14:nvPr/>
              </p14:nvContentPartPr>
              <p14:xfrm>
                <a:off x="2413952" y="225985"/>
                <a:ext cx="4708440" cy="1349280"/>
              </p14:xfrm>
            </p:contentPart>
          </mc:Choice>
          <mc:Fallback xmlns="">
            <p:pic>
              <p:nvPicPr>
                <p:cNvPr id="27" name="Tinta 26">
                  <a:extLst>
                    <a:ext uri="{FF2B5EF4-FFF2-40B4-BE49-F238E27FC236}">
                      <a16:creationId xmlns:a16="http://schemas.microsoft.com/office/drawing/2014/main" id="{FD00DD5D-DE38-407C-B5BA-C50C65526969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2404952" y="216985"/>
                  <a:ext cx="4726080" cy="1366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29" name="Tinta 28">
                <a:extLst>
                  <a:ext uri="{FF2B5EF4-FFF2-40B4-BE49-F238E27FC236}">
                    <a16:creationId xmlns:a16="http://schemas.microsoft.com/office/drawing/2014/main" id="{D95C310C-1636-4BD0-B55A-C6665661CE7C}"/>
                  </a:ext>
                </a:extLst>
              </p14:cNvPr>
              <p14:cNvContentPartPr/>
              <p14:nvPr/>
            </p14:nvContentPartPr>
            <p14:xfrm>
              <a:off x="7254152" y="714865"/>
              <a:ext cx="668520" cy="487800"/>
            </p14:xfrm>
          </p:contentPart>
        </mc:Choice>
        <mc:Fallback xmlns="">
          <p:pic>
            <p:nvPicPr>
              <p:cNvPr id="29" name="Tinta 28">
                <a:extLst>
                  <a:ext uri="{FF2B5EF4-FFF2-40B4-BE49-F238E27FC236}">
                    <a16:creationId xmlns:a16="http://schemas.microsoft.com/office/drawing/2014/main" id="{D95C310C-1636-4BD0-B55A-C6665661CE7C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7245512" y="706225"/>
                <a:ext cx="686160" cy="50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30" name="Tinta 29">
                <a:extLst>
                  <a:ext uri="{FF2B5EF4-FFF2-40B4-BE49-F238E27FC236}">
                    <a16:creationId xmlns:a16="http://schemas.microsoft.com/office/drawing/2014/main" id="{59BE6A48-0F66-4F85-BDC8-4A3A0A3F4BAF}"/>
                  </a:ext>
                </a:extLst>
              </p14:cNvPr>
              <p14:cNvContentPartPr/>
              <p14:nvPr/>
            </p14:nvContentPartPr>
            <p14:xfrm>
              <a:off x="1062872" y="2823025"/>
              <a:ext cx="160200" cy="192240"/>
            </p14:xfrm>
          </p:contentPart>
        </mc:Choice>
        <mc:Fallback xmlns="">
          <p:pic>
            <p:nvPicPr>
              <p:cNvPr id="30" name="Tinta 29">
                <a:extLst>
                  <a:ext uri="{FF2B5EF4-FFF2-40B4-BE49-F238E27FC236}">
                    <a16:creationId xmlns:a16="http://schemas.microsoft.com/office/drawing/2014/main" id="{59BE6A48-0F66-4F85-BDC8-4A3A0A3F4BAF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054232" y="2814025"/>
                <a:ext cx="177840" cy="209880"/>
              </a:xfrm>
              <a:prstGeom prst="rect">
                <a:avLst/>
              </a:prstGeom>
            </p:spPr>
          </p:pic>
        </mc:Fallback>
      </mc:AlternateContent>
      <p:grpSp>
        <p:nvGrpSpPr>
          <p:cNvPr id="42" name="Agrupar 41">
            <a:extLst>
              <a:ext uri="{FF2B5EF4-FFF2-40B4-BE49-F238E27FC236}">
                <a16:creationId xmlns:a16="http://schemas.microsoft.com/office/drawing/2014/main" id="{D98457E5-4741-4519-96EB-48A92FF2B38F}"/>
              </a:ext>
            </a:extLst>
          </p:cNvPr>
          <p:cNvGrpSpPr/>
          <p:nvPr/>
        </p:nvGrpSpPr>
        <p:grpSpPr>
          <a:xfrm>
            <a:off x="4193792" y="3826705"/>
            <a:ext cx="832320" cy="325440"/>
            <a:chOff x="4193792" y="3826705"/>
            <a:chExt cx="832320" cy="325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1" name="Tinta 30">
                  <a:extLst>
                    <a:ext uri="{FF2B5EF4-FFF2-40B4-BE49-F238E27FC236}">
                      <a16:creationId xmlns:a16="http://schemas.microsoft.com/office/drawing/2014/main" id="{03C9638A-8DB0-48EA-9C38-E6DCB596ABBA}"/>
                    </a:ext>
                  </a:extLst>
                </p14:cNvPr>
                <p14:cNvContentPartPr/>
                <p14:nvPr/>
              </p14:nvContentPartPr>
              <p14:xfrm>
                <a:off x="4193792" y="3826705"/>
                <a:ext cx="204840" cy="325440"/>
              </p14:xfrm>
            </p:contentPart>
          </mc:Choice>
          <mc:Fallback xmlns="">
            <p:pic>
              <p:nvPicPr>
                <p:cNvPr id="31" name="Tinta 30">
                  <a:extLst>
                    <a:ext uri="{FF2B5EF4-FFF2-40B4-BE49-F238E27FC236}">
                      <a16:creationId xmlns:a16="http://schemas.microsoft.com/office/drawing/2014/main" id="{03C9638A-8DB0-48EA-9C38-E6DCB596ABBA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4185152" y="3817705"/>
                  <a:ext cx="222480" cy="34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2" name="Tinta 31">
                  <a:extLst>
                    <a:ext uri="{FF2B5EF4-FFF2-40B4-BE49-F238E27FC236}">
                      <a16:creationId xmlns:a16="http://schemas.microsoft.com/office/drawing/2014/main" id="{89E06A7C-FB39-407B-92A9-FA714CADC65D}"/>
                    </a:ext>
                  </a:extLst>
                </p14:cNvPr>
                <p14:cNvContentPartPr/>
                <p14:nvPr/>
              </p14:nvContentPartPr>
              <p14:xfrm>
                <a:off x="4418072" y="4024345"/>
                <a:ext cx="193320" cy="13680"/>
              </p14:xfrm>
            </p:contentPart>
          </mc:Choice>
          <mc:Fallback xmlns="">
            <p:pic>
              <p:nvPicPr>
                <p:cNvPr id="32" name="Tinta 31">
                  <a:extLst>
                    <a:ext uri="{FF2B5EF4-FFF2-40B4-BE49-F238E27FC236}">
                      <a16:creationId xmlns:a16="http://schemas.microsoft.com/office/drawing/2014/main" id="{89E06A7C-FB39-407B-92A9-FA714CADC65D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4409432" y="4015705"/>
                  <a:ext cx="21096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3" name="Tinta 32">
                  <a:extLst>
                    <a:ext uri="{FF2B5EF4-FFF2-40B4-BE49-F238E27FC236}">
                      <a16:creationId xmlns:a16="http://schemas.microsoft.com/office/drawing/2014/main" id="{0CC3A422-9DF3-4C4C-9E4A-3DEC8AE42C4B}"/>
                    </a:ext>
                  </a:extLst>
                </p14:cNvPr>
                <p14:cNvContentPartPr/>
                <p14:nvPr/>
              </p14:nvContentPartPr>
              <p14:xfrm>
                <a:off x="4665032" y="3847945"/>
                <a:ext cx="96840" cy="303480"/>
              </p14:xfrm>
            </p:contentPart>
          </mc:Choice>
          <mc:Fallback xmlns="">
            <p:pic>
              <p:nvPicPr>
                <p:cNvPr id="33" name="Tinta 32">
                  <a:extLst>
                    <a:ext uri="{FF2B5EF4-FFF2-40B4-BE49-F238E27FC236}">
                      <a16:creationId xmlns:a16="http://schemas.microsoft.com/office/drawing/2014/main" id="{0CC3A422-9DF3-4C4C-9E4A-3DEC8AE42C4B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4656392" y="3838945"/>
                  <a:ext cx="114480" cy="32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4" name="Tinta 33">
                  <a:extLst>
                    <a:ext uri="{FF2B5EF4-FFF2-40B4-BE49-F238E27FC236}">
                      <a16:creationId xmlns:a16="http://schemas.microsoft.com/office/drawing/2014/main" id="{DB0C05A7-E18D-497E-BA45-D49231C35BCB}"/>
                    </a:ext>
                  </a:extLst>
                </p14:cNvPr>
                <p14:cNvContentPartPr/>
                <p14:nvPr/>
              </p14:nvContentPartPr>
              <p14:xfrm>
                <a:off x="4744952" y="3958465"/>
                <a:ext cx="91440" cy="73080"/>
              </p14:xfrm>
            </p:contentPart>
          </mc:Choice>
          <mc:Fallback xmlns="">
            <p:pic>
              <p:nvPicPr>
                <p:cNvPr id="34" name="Tinta 33">
                  <a:extLst>
                    <a:ext uri="{FF2B5EF4-FFF2-40B4-BE49-F238E27FC236}">
                      <a16:creationId xmlns:a16="http://schemas.microsoft.com/office/drawing/2014/main" id="{DB0C05A7-E18D-497E-BA45-D49231C35BCB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4736312" y="3949465"/>
                  <a:ext cx="10908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5" name="Tinta 34">
                  <a:extLst>
                    <a:ext uri="{FF2B5EF4-FFF2-40B4-BE49-F238E27FC236}">
                      <a16:creationId xmlns:a16="http://schemas.microsoft.com/office/drawing/2014/main" id="{1B8C0040-F268-4C5F-9133-61E13B28BC31}"/>
                    </a:ext>
                  </a:extLst>
                </p14:cNvPr>
                <p14:cNvContentPartPr/>
                <p14:nvPr/>
              </p14:nvContentPartPr>
              <p14:xfrm>
                <a:off x="4746752" y="3977545"/>
                <a:ext cx="57960" cy="160920"/>
              </p14:xfrm>
            </p:contentPart>
          </mc:Choice>
          <mc:Fallback xmlns="">
            <p:pic>
              <p:nvPicPr>
                <p:cNvPr id="35" name="Tinta 34">
                  <a:extLst>
                    <a:ext uri="{FF2B5EF4-FFF2-40B4-BE49-F238E27FC236}">
                      <a16:creationId xmlns:a16="http://schemas.microsoft.com/office/drawing/2014/main" id="{1B8C0040-F268-4C5F-9133-61E13B28BC31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4737752" y="3968905"/>
                  <a:ext cx="7560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6" name="Tinta 35">
                  <a:extLst>
                    <a:ext uri="{FF2B5EF4-FFF2-40B4-BE49-F238E27FC236}">
                      <a16:creationId xmlns:a16="http://schemas.microsoft.com/office/drawing/2014/main" id="{721ECFF1-2C5B-45DB-BB8B-29DF5C9A6CE3}"/>
                    </a:ext>
                  </a:extLst>
                </p14:cNvPr>
                <p14:cNvContentPartPr/>
                <p14:nvPr/>
              </p14:nvContentPartPr>
              <p14:xfrm>
                <a:off x="4993352" y="4090945"/>
                <a:ext cx="32760" cy="60840"/>
              </p14:xfrm>
            </p:contentPart>
          </mc:Choice>
          <mc:Fallback xmlns="">
            <p:pic>
              <p:nvPicPr>
                <p:cNvPr id="36" name="Tinta 35">
                  <a:extLst>
                    <a:ext uri="{FF2B5EF4-FFF2-40B4-BE49-F238E27FC236}">
                      <a16:creationId xmlns:a16="http://schemas.microsoft.com/office/drawing/2014/main" id="{721ECFF1-2C5B-45DB-BB8B-29DF5C9A6CE3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4984352" y="4082305"/>
                  <a:ext cx="50400" cy="78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" name="Agrupar 40">
            <a:extLst>
              <a:ext uri="{FF2B5EF4-FFF2-40B4-BE49-F238E27FC236}">
                <a16:creationId xmlns:a16="http://schemas.microsoft.com/office/drawing/2014/main" id="{532889D6-369F-4502-8DEF-5CD8CE942B3F}"/>
              </a:ext>
            </a:extLst>
          </p:cNvPr>
          <p:cNvGrpSpPr/>
          <p:nvPr/>
        </p:nvGrpSpPr>
        <p:grpSpPr>
          <a:xfrm>
            <a:off x="5240312" y="3704305"/>
            <a:ext cx="540360" cy="490680"/>
            <a:chOff x="5240312" y="3704305"/>
            <a:chExt cx="540360" cy="490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7" name="Tinta 36">
                  <a:extLst>
                    <a:ext uri="{FF2B5EF4-FFF2-40B4-BE49-F238E27FC236}">
                      <a16:creationId xmlns:a16="http://schemas.microsoft.com/office/drawing/2014/main" id="{CE3425B5-6AB0-4DB1-A87F-EDAFBAF100B4}"/>
                    </a:ext>
                  </a:extLst>
                </p14:cNvPr>
                <p14:cNvContentPartPr/>
                <p14:nvPr/>
              </p14:nvContentPartPr>
              <p14:xfrm>
                <a:off x="5240312" y="3815905"/>
                <a:ext cx="39240" cy="335520"/>
              </p14:xfrm>
            </p:contentPart>
          </mc:Choice>
          <mc:Fallback xmlns="">
            <p:pic>
              <p:nvPicPr>
                <p:cNvPr id="37" name="Tinta 36">
                  <a:extLst>
                    <a:ext uri="{FF2B5EF4-FFF2-40B4-BE49-F238E27FC236}">
                      <a16:creationId xmlns:a16="http://schemas.microsoft.com/office/drawing/2014/main" id="{CE3425B5-6AB0-4DB1-A87F-EDAFBAF100B4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5231672" y="3807265"/>
                  <a:ext cx="56880" cy="35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38" name="Tinta 37">
                  <a:extLst>
                    <a:ext uri="{FF2B5EF4-FFF2-40B4-BE49-F238E27FC236}">
                      <a16:creationId xmlns:a16="http://schemas.microsoft.com/office/drawing/2014/main" id="{213B752E-331F-4955-8435-111CF272F86F}"/>
                    </a:ext>
                  </a:extLst>
                </p14:cNvPr>
                <p14:cNvContentPartPr/>
                <p14:nvPr/>
              </p14:nvContentPartPr>
              <p14:xfrm>
                <a:off x="5319152" y="3891865"/>
                <a:ext cx="147600" cy="46080"/>
              </p14:xfrm>
            </p:contentPart>
          </mc:Choice>
          <mc:Fallback xmlns="">
            <p:pic>
              <p:nvPicPr>
                <p:cNvPr id="38" name="Tinta 37">
                  <a:extLst>
                    <a:ext uri="{FF2B5EF4-FFF2-40B4-BE49-F238E27FC236}">
                      <a16:creationId xmlns:a16="http://schemas.microsoft.com/office/drawing/2014/main" id="{213B752E-331F-4955-8435-111CF272F86F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5310512" y="3883225"/>
                  <a:ext cx="16524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39" name="Tinta 38">
                  <a:extLst>
                    <a:ext uri="{FF2B5EF4-FFF2-40B4-BE49-F238E27FC236}">
                      <a16:creationId xmlns:a16="http://schemas.microsoft.com/office/drawing/2014/main" id="{0CB401BF-7830-4527-A91A-707C6A260FC2}"/>
                    </a:ext>
                  </a:extLst>
                </p14:cNvPr>
                <p14:cNvContentPartPr/>
                <p14:nvPr/>
              </p14:nvContentPartPr>
              <p14:xfrm>
                <a:off x="5305832" y="3957385"/>
                <a:ext cx="128520" cy="174600"/>
              </p14:xfrm>
            </p:contentPart>
          </mc:Choice>
          <mc:Fallback xmlns="">
            <p:pic>
              <p:nvPicPr>
                <p:cNvPr id="39" name="Tinta 38">
                  <a:extLst>
                    <a:ext uri="{FF2B5EF4-FFF2-40B4-BE49-F238E27FC236}">
                      <a16:creationId xmlns:a16="http://schemas.microsoft.com/office/drawing/2014/main" id="{0CB401BF-7830-4527-A91A-707C6A260FC2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5297192" y="3948745"/>
                  <a:ext cx="14616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0" name="Tinta 39">
                  <a:extLst>
                    <a:ext uri="{FF2B5EF4-FFF2-40B4-BE49-F238E27FC236}">
                      <a16:creationId xmlns:a16="http://schemas.microsoft.com/office/drawing/2014/main" id="{A41F5497-A8F9-4C1F-A6F9-5AAA265F8CB4}"/>
                    </a:ext>
                  </a:extLst>
                </p14:cNvPr>
                <p14:cNvContentPartPr/>
                <p14:nvPr/>
              </p14:nvContentPartPr>
              <p14:xfrm>
                <a:off x="5566112" y="3704305"/>
                <a:ext cx="214560" cy="490680"/>
              </p14:xfrm>
            </p:contentPart>
          </mc:Choice>
          <mc:Fallback xmlns="">
            <p:pic>
              <p:nvPicPr>
                <p:cNvPr id="40" name="Tinta 39">
                  <a:extLst>
                    <a:ext uri="{FF2B5EF4-FFF2-40B4-BE49-F238E27FC236}">
                      <a16:creationId xmlns:a16="http://schemas.microsoft.com/office/drawing/2014/main" id="{A41F5497-A8F9-4C1F-A6F9-5AAA265F8CB4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5557472" y="3695305"/>
                  <a:ext cx="232200" cy="508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Agrupar 49">
            <a:extLst>
              <a:ext uri="{FF2B5EF4-FFF2-40B4-BE49-F238E27FC236}">
                <a16:creationId xmlns:a16="http://schemas.microsoft.com/office/drawing/2014/main" id="{3584E862-B31F-468B-A7A4-697E7A535BDE}"/>
              </a:ext>
            </a:extLst>
          </p:cNvPr>
          <p:cNvGrpSpPr/>
          <p:nvPr/>
        </p:nvGrpSpPr>
        <p:grpSpPr>
          <a:xfrm>
            <a:off x="6693992" y="3708985"/>
            <a:ext cx="628920" cy="999720"/>
            <a:chOff x="6693992" y="3708985"/>
            <a:chExt cx="628920" cy="999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4" name="Tinta 43">
                  <a:extLst>
                    <a:ext uri="{FF2B5EF4-FFF2-40B4-BE49-F238E27FC236}">
                      <a16:creationId xmlns:a16="http://schemas.microsoft.com/office/drawing/2014/main" id="{5BB9006D-3423-4563-9106-16AB2C108270}"/>
                    </a:ext>
                  </a:extLst>
                </p14:cNvPr>
                <p14:cNvContentPartPr/>
                <p14:nvPr/>
              </p14:nvContentPartPr>
              <p14:xfrm>
                <a:off x="6840872" y="3807265"/>
                <a:ext cx="41400" cy="437760"/>
              </p14:xfrm>
            </p:contentPart>
          </mc:Choice>
          <mc:Fallback xmlns="">
            <p:pic>
              <p:nvPicPr>
                <p:cNvPr id="44" name="Tinta 43">
                  <a:extLst>
                    <a:ext uri="{FF2B5EF4-FFF2-40B4-BE49-F238E27FC236}">
                      <a16:creationId xmlns:a16="http://schemas.microsoft.com/office/drawing/2014/main" id="{5BB9006D-3423-4563-9106-16AB2C108270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6832232" y="3798625"/>
                  <a:ext cx="59040" cy="45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5" name="Tinta 44">
                  <a:extLst>
                    <a:ext uri="{FF2B5EF4-FFF2-40B4-BE49-F238E27FC236}">
                      <a16:creationId xmlns:a16="http://schemas.microsoft.com/office/drawing/2014/main" id="{3537B903-80AC-4D7C-90D1-4B229C292B20}"/>
                    </a:ext>
                  </a:extLst>
                </p14:cNvPr>
                <p14:cNvContentPartPr/>
                <p14:nvPr/>
              </p14:nvContentPartPr>
              <p14:xfrm>
                <a:off x="6727832" y="3945505"/>
                <a:ext cx="313200" cy="78120"/>
              </p14:xfrm>
            </p:contentPart>
          </mc:Choice>
          <mc:Fallback xmlns="">
            <p:pic>
              <p:nvPicPr>
                <p:cNvPr id="45" name="Tinta 44">
                  <a:extLst>
                    <a:ext uri="{FF2B5EF4-FFF2-40B4-BE49-F238E27FC236}">
                      <a16:creationId xmlns:a16="http://schemas.microsoft.com/office/drawing/2014/main" id="{3537B903-80AC-4D7C-90D1-4B229C292B20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6718832" y="3936505"/>
                  <a:ext cx="33084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6" name="Tinta 45">
                  <a:extLst>
                    <a:ext uri="{FF2B5EF4-FFF2-40B4-BE49-F238E27FC236}">
                      <a16:creationId xmlns:a16="http://schemas.microsoft.com/office/drawing/2014/main" id="{ED7740DE-BAC8-426F-8FD0-F67E424F826A}"/>
                    </a:ext>
                  </a:extLst>
                </p14:cNvPr>
                <p14:cNvContentPartPr/>
                <p14:nvPr/>
              </p14:nvContentPartPr>
              <p14:xfrm>
                <a:off x="7109072" y="3708985"/>
                <a:ext cx="173520" cy="435240"/>
              </p14:xfrm>
            </p:contentPart>
          </mc:Choice>
          <mc:Fallback xmlns="">
            <p:pic>
              <p:nvPicPr>
                <p:cNvPr id="46" name="Tinta 45">
                  <a:extLst>
                    <a:ext uri="{FF2B5EF4-FFF2-40B4-BE49-F238E27FC236}">
                      <a16:creationId xmlns:a16="http://schemas.microsoft.com/office/drawing/2014/main" id="{ED7740DE-BAC8-426F-8FD0-F67E424F826A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7100432" y="3700345"/>
                  <a:ext cx="191160" cy="45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7" name="Tinta 46">
                  <a:extLst>
                    <a:ext uri="{FF2B5EF4-FFF2-40B4-BE49-F238E27FC236}">
                      <a16:creationId xmlns:a16="http://schemas.microsoft.com/office/drawing/2014/main" id="{52AE5214-CD48-4D75-94A8-068D4D268A4A}"/>
                    </a:ext>
                  </a:extLst>
                </p14:cNvPr>
                <p14:cNvContentPartPr/>
                <p14:nvPr/>
              </p14:nvContentPartPr>
              <p14:xfrm>
                <a:off x="6693992" y="4546345"/>
                <a:ext cx="334800" cy="38880"/>
              </p14:xfrm>
            </p:contentPart>
          </mc:Choice>
          <mc:Fallback xmlns="">
            <p:pic>
              <p:nvPicPr>
                <p:cNvPr id="47" name="Tinta 46">
                  <a:extLst>
                    <a:ext uri="{FF2B5EF4-FFF2-40B4-BE49-F238E27FC236}">
                      <a16:creationId xmlns:a16="http://schemas.microsoft.com/office/drawing/2014/main" id="{52AE5214-CD48-4D75-94A8-068D4D268A4A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6685352" y="4537705"/>
                  <a:ext cx="35244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8" name="Tinta 47">
                  <a:extLst>
                    <a:ext uri="{FF2B5EF4-FFF2-40B4-BE49-F238E27FC236}">
                      <a16:creationId xmlns:a16="http://schemas.microsoft.com/office/drawing/2014/main" id="{EC3BD9AB-AB8F-464C-8DC1-99F2CCE7C296}"/>
                    </a:ext>
                  </a:extLst>
                </p14:cNvPr>
                <p14:cNvContentPartPr/>
                <p14:nvPr/>
              </p14:nvContentPartPr>
              <p14:xfrm>
                <a:off x="7201232" y="4373905"/>
                <a:ext cx="121680" cy="334800"/>
              </p14:xfrm>
            </p:contentPart>
          </mc:Choice>
          <mc:Fallback xmlns="">
            <p:pic>
              <p:nvPicPr>
                <p:cNvPr id="48" name="Tinta 47">
                  <a:extLst>
                    <a:ext uri="{FF2B5EF4-FFF2-40B4-BE49-F238E27FC236}">
                      <a16:creationId xmlns:a16="http://schemas.microsoft.com/office/drawing/2014/main" id="{EC3BD9AB-AB8F-464C-8DC1-99F2CCE7C296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7192592" y="4364905"/>
                  <a:ext cx="139320" cy="352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Agrupar 55">
            <a:extLst>
              <a:ext uri="{FF2B5EF4-FFF2-40B4-BE49-F238E27FC236}">
                <a16:creationId xmlns:a16="http://schemas.microsoft.com/office/drawing/2014/main" id="{CB986BFF-4678-4E4B-8ECD-DC90C3825B5D}"/>
              </a:ext>
            </a:extLst>
          </p:cNvPr>
          <p:cNvGrpSpPr/>
          <p:nvPr/>
        </p:nvGrpSpPr>
        <p:grpSpPr>
          <a:xfrm>
            <a:off x="7935632" y="3850825"/>
            <a:ext cx="682920" cy="986040"/>
            <a:chOff x="7935632" y="3850825"/>
            <a:chExt cx="682920" cy="986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1" name="Tinta 50">
                  <a:extLst>
                    <a:ext uri="{FF2B5EF4-FFF2-40B4-BE49-F238E27FC236}">
                      <a16:creationId xmlns:a16="http://schemas.microsoft.com/office/drawing/2014/main" id="{2F69A02E-8E8C-4FF3-B2D7-9ABDB9996264}"/>
                    </a:ext>
                  </a:extLst>
                </p14:cNvPr>
                <p14:cNvContentPartPr/>
                <p14:nvPr/>
              </p14:nvContentPartPr>
              <p14:xfrm>
                <a:off x="7935632" y="4011025"/>
                <a:ext cx="226440" cy="20520"/>
              </p14:xfrm>
            </p:contentPart>
          </mc:Choice>
          <mc:Fallback xmlns="">
            <p:pic>
              <p:nvPicPr>
                <p:cNvPr id="51" name="Tinta 50">
                  <a:extLst>
                    <a:ext uri="{FF2B5EF4-FFF2-40B4-BE49-F238E27FC236}">
                      <a16:creationId xmlns:a16="http://schemas.microsoft.com/office/drawing/2014/main" id="{2F69A02E-8E8C-4FF3-B2D7-9ABDB9996264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7926992" y="4002385"/>
                  <a:ext cx="24408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2" name="Tinta 51">
                  <a:extLst>
                    <a:ext uri="{FF2B5EF4-FFF2-40B4-BE49-F238E27FC236}">
                      <a16:creationId xmlns:a16="http://schemas.microsoft.com/office/drawing/2014/main" id="{9445EE91-1B9A-4AA4-8B0A-4E7A41E621DE}"/>
                    </a:ext>
                  </a:extLst>
                </p14:cNvPr>
                <p14:cNvContentPartPr/>
                <p14:nvPr/>
              </p14:nvContentPartPr>
              <p14:xfrm>
                <a:off x="8209232" y="3850825"/>
                <a:ext cx="351000" cy="477360"/>
              </p14:xfrm>
            </p:contentPart>
          </mc:Choice>
          <mc:Fallback xmlns="">
            <p:pic>
              <p:nvPicPr>
                <p:cNvPr id="52" name="Tinta 51">
                  <a:extLst>
                    <a:ext uri="{FF2B5EF4-FFF2-40B4-BE49-F238E27FC236}">
                      <a16:creationId xmlns:a16="http://schemas.microsoft.com/office/drawing/2014/main" id="{9445EE91-1B9A-4AA4-8B0A-4E7A41E621DE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8200232" y="3842185"/>
                  <a:ext cx="368640" cy="49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3" name="Tinta 52">
                  <a:extLst>
                    <a:ext uri="{FF2B5EF4-FFF2-40B4-BE49-F238E27FC236}">
                      <a16:creationId xmlns:a16="http://schemas.microsoft.com/office/drawing/2014/main" id="{ED695D0C-48AD-4EF7-99C5-95520EAA16E5}"/>
                    </a:ext>
                  </a:extLst>
                </p14:cNvPr>
                <p14:cNvContentPartPr/>
                <p14:nvPr/>
              </p14:nvContentPartPr>
              <p14:xfrm>
                <a:off x="8122472" y="4301545"/>
                <a:ext cx="47160" cy="390600"/>
              </p14:xfrm>
            </p:contentPart>
          </mc:Choice>
          <mc:Fallback xmlns="">
            <p:pic>
              <p:nvPicPr>
                <p:cNvPr id="53" name="Tinta 52">
                  <a:extLst>
                    <a:ext uri="{FF2B5EF4-FFF2-40B4-BE49-F238E27FC236}">
                      <a16:creationId xmlns:a16="http://schemas.microsoft.com/office/drawing/2014/main" id="{ED695D0C-48AD-4EF7-99C5-95520EAA16E5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8113472" y="4292545"/>
                  <a:ext cx="64800" cy="40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4" name="Tinta 53">
                  <a:extLst>
                    <a:ext uri="{FF2B5EF4-FFF2-40B4-BE49-F238E27FC236}">
                      <a16:creationId xmlns:a16="http://schemas.microsoft.com/office/drawing/2014/main" id="{4362E49D-CD63-41D5-9073-47347011CD1E}"/>
                    </a:ext>
                  </a:extLst>
                </p14:cNvPr>
                <p14:cNvContentPartPr/>
                <p14:nvPr/>
              </p14:nvContentPartPr>
              <p14:xfrm>
                <a:off x="8002232" y="4458145"/>
                <a:ext cx="221040" cy="82440"/>
              </p14:xfrm>
            </p:contentPart>
          </mc:Choice>
          <mc:Fallback xmlns="">
            <p:pic>
              <p:nvPicPr>
                <p:cNvPr id="54" name="Tinta 53">
                  <a:extLst>
                    <a:ext uri="{FF2B5EF4-FFF2-40B4-BE49-F238E27FC236}">
                      <a16:creationId xmlns:a16="http://schemas.microsoft.com/office/drawing/2014/main" id="{4362E49D-CD63-41D5-9073-47347011CD1E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7993592" y="4449145"/>
                  <a:ext cx="23868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5" name="Tinta 54">
                  <a:extLst>
                    <a:ext uri="{FF2B5EF4-FFF2-40B4-BE49-F238E27FC236}">
                      <a16:creationId xmlns:a16="http://schemas.microsoft.com/office/drawing/2014/main" id="{C8F5D117-E1BF-4107-8159-403C9D2EB36D}"/>
                    </a:ext>
                  </a:extLst>
                </p14:cNvPr>
                <p14:cNvContentPartPr/>
                <p14:nvPr/>
              </p14:nvContentPartPr>
              <p14:xfrm>
                <a:off x="8329472" y="4461745"/>
                <a:ext cx="289080" cy="375120"/>
              </p14:xfrm>
            </p:contentPart>
          </mc:Choice>
          <mc:Fallback xmlns="">
            <p:pic>
              <p:nvPicPr>
                <p:cNvPr id="55" name="Tinta 54">
                  <a:extLst>
                    <a:ext uri="{FF2B5EF4-FFF2-40B4-BE49-F238E27FC236}">
                      <a16:creationId xmlns:a16="http://schemas.microsoft.com/office/drawing/2014/main" id="{C8F5D117-E1BF-4107-8159-403C9D2EB36D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8320832" y="4452745"/>
                  <a:ext cx="306720" cy="392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" name="Agrupar 58">
            <a:extLst>
              <a:ext uri="{FF2B5EF4-FFF2-40B4-BE49-F238E27FC236}">
                <a16:creationId xmlns:a16="http://schemas.microsoft.com/office/drawing/2014/main" id="{0B592A08-27AD-413A-812B-3037580B27B7}"/>
              </a:ext>
            </a:extLst>
          </p:cNvPr>
          <p:cNvGrpSpPr/>
          <p:nvPr/>
        </p:nvGrpSpPr>
        <p:grpSpPr>
          <a:xfrm>
            <a:off x="913832" y="3170065"/>
            <a:ext cx="393480" cy="126000"/>
            <a:chOff x="913832" y="3170065"/>
            <a:chExt cx="393480" cy="126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7" name="Tinta 56">
                  <a:extLst>
                    <a:ext uri="{FF2B5EF4-FFF2-40B4-BE49-F238E27FC236}">
                      <a16:creationId xmlns:a16="http://schemas.microsoft.com/office/drawing/2014/main" id="{38276C3B-2142-48CB-B36B-DA521969E8DB}"/>
                    </a:ext>
                  </a:extLst>
                </p14:cNvPr>
                <p14:cNvContentPartPr/>
                <p14:nvPr/>
              </p14:nvContentPartPr>
              <p14:xfrm>
                <a:off x="913832" y="3170065"/>
                <a:ext cx="393480" cy="7200"/>
              </p14:xfrm>
            </p:contentPart>
          </mc:Choice>
          <mc:Fallback xmlns="">
            <p:pic>
              <p:nvPicPr>
                <p:cNvPr id="57" name="Tinta 56">
                  <a:extLst>
                    <a:ext uri="{FF2B5EF4-FFF2-40B4-BE49-F238E27FC236}">
                      <a16:creationId xmlns:a16="http://schemas.microsoft.com/office/drawing/2014/main" id="{38276C3B-2142-48CB-B36B-DA521969E8DB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905192" y="3161425"/>
                  <a:ext cx="41112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8" name="Tinta 57">
                  <a:extLst>
                    <a:ext uri="{FF2B5EF4-FFF2-40B4-BE49-F238E27FC236}">
                      <a16:creationId xmlns:a16="http://schemas.microsoft.com/office/drawing/2014/main" id="{4EBE44E8-1345-4059-B4CF-B042EAA8730E}"/>
                    </a:ext>
                  </a:extLst>
                </p14:cNvPr>
                <p14:cNvContentPartPr/>
                <p14:nvPr/>
              </p14:nvContentPartPr>
              <p14:xfrm>
                <a:off x="1072592" y="3230545"/>
                <a:ext cx="136440" cy="65520"/>
              </p14:xfrm>
            </p:contentPart>
          </mc:Choice>
          <mc:Fallback xmlns="">
            <p:pic>
              <p:nvPicPr>
                <p:cNvPr id="58" name="Tinta 57">
                  <a:extLst>
                    <a:ext uri="{FF2B5EF4-FFF2-40B4-BE49-F238E27FC236}">
                      <a16:creationId xmlns:a16="http://schemas.microsoft.com/office/drawing/2014/main" id="{4EBE44E8-1345-4059-B4CF-B042EAA8730E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063592" y="3221905"/>
                  <a:ext cx="154080" cy="83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60" name="Tinta 59">
                <a:extLst>
                  <a:ext uri="{FF2B5EF4-FFF2-40B4-BE49-F238E27FC236}">
                    <a16:creationId xmlns:a16="http://schemas.microsoft.com/office/drawing/2014/main" id="{2BE94DBA-782F-4715-BC05-1B35BF5B8518}"/>
                  </a:ext>
                </a:extLst>
              </p14:cNvPr>
              <p14:cNvContentPartPr/>
              <p14:nvPr/>
            </p14:nvContentPartPr>
            <p14:xfrm>
              <a:off x="406952" y="2983225"/>
              <a:ext cx="204120" cy="118440"/>
            </p14:xfrm>
          </p:contentPart>
        </mc:Choice>
        <mc:Fallback xmlns="">
          <p:pic>
            <p:nvPicPr>
              <p:cNvPr id="60" name="Tinta 59">
                <a:extLst>
                  <a:ext uri="{FF2B5EF4-FFF2-40B4-BE49-F238E27FC236}">
                    <a16:creationId xmlns:a16="http://schemas.microsoft.com/office/drawing/2014/main" id="{2BE94DBA-782F-4715-BC05-1B35BF5B8518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398312" y="2974225"/>
                <a:ext cx="221760" cy="1360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8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Fun Fact</a:t>
            </a:r>
            <a:endParaRPr/>
          </a:p>
        </p:txBody>
      </p:sp>
      <p:sp>
        <p:nvSpPr>
          <p:cNvPr id="218" name="Google Shape;218;p38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pt-BR"/>
              <a:t>A solução da subtask 3 na YABP passa todas as subtasks exceto a de K = 0 se fizermos ela em O(N * MAGIC) onde MAGIC é um número grande o bastante para não dar TLE. Limita o segundo estado para esse número “mágico”. Essa era uma solução alternativa esperada mas não encontramos solução usando isso.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9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Além da Full</a:t>
            </a:r>
            <a:endParaRPr/>
          </a:p>
        </p:txBody>
      </p:sp>
      <p:sp>
        <p:nvSpPr>
          <p:cNvPr id="224" name="Google Shape;224;p39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pt-BR"/>
              <a:t>Uma solução do tipo:</a:t>
            </a:r>
            <a:br>
              <a:rPr lang="pt-BR"/>
            </a:br>
            <a:br>
              <a:rPr lang="pt-BR"/>
            </a:br>
            <a:r>
              <a:rPr lang="pt-BR"/>
              <a:t>Acha solução sem desconto</a:t>
            </a:r>
            <a:br>
              <a:rPr lang="pt-BR"/>
            </a:br>
            <a:r>
              <a:rPr lang="pt-BR"/>
              <a:t>Enquanto K &gt; 0:</a:t>
            </a:r>
            <a:br>
              <a:rPr lang="pt-BR"/>
            </a:br>
            <a:r>
              <a:rPr lang="pt-BR"/>
              <a:t>  resolve como se K == 1, muda a solução para essa nova solução (flipando e trocando o custo da posição descontada para 0)</a:t>
            </a:r>
            <a:br>
              <a:rPr lang="pt-BR"/>
            </a:br>
            <a:r>
              <a:rPr lang="pt-BR"/>
              <a:t>  K--</a:t>
            </a:r>
            <a:br>
              <a:rPr lang="pt-BR"/>
            </a:br>
            <a:br>
              <a:rPr lang="pt-BR"/>
            </a:br>
            <a:r>
              <a:rPr lang="pt-BR"/>
              <a:t>Funciona em O(solução sem desconto) + K * O(solução pra K == 1)</a:t>
            </a:r>
            <a:endParaRPr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Tinta 3">
                <a:extLst>
                  <a:ext uri="{FF2B5EF4-FFF2-40B4-BE49-F238E27FC236}">
                    <a16:creationId xmlns:a16="http://schemas.microsoft.com/office/drawing/2014/main" id="{2A64AD19-EAB3-49C2-A0D3-5CB233202313}"/>
                  </a:ext>
                </a:extLst>
              </p14:cNvPr>
              <p14:cNvContentPartPr/>
              <p14:nvPr/>
            </p14:nvContentPartPr>
            <p14:xfrm>
              <a:off x="5120072" y="1673905"/>
              <a:ext cx="192240" cy="263160"/>
            </p14:xfrm>
          </p:contentPart>
        </mc:Choice>
        <mc:Fallback xmlns="">
          <p:pic>
            <p:nvPicPr>
              <p:cNvPr id="4" name="Tinta 3">
                <a:extLst>
                  <a:ext uri="{FF2B5EF4-FFF2-40B4-BE49-F238E27FC236}">
                    <a16:creationId xmlns:a16="http://schemas.microsoft.com/office/drawing/2014/main" id="{2A64AD19-EAB3-49C2-A0D3-5CB23320231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11072" y="1665265"/>
                <a:ext cx="209880" cy="280800"/>
              </a:xfrm>
              <a:prstGeom prst="rect">
                <a:avLst/>
              </a:prstGeom>
            </p:spPr>
          </p:pic>
        </mc:Fallback>
      </mc:AlternateContent>
      <p:grpSp>
        <p:nvGrpSpPr>
          <p:cNvPr id="7" name="Agrupar 6">
            <a:extLst>
              <a:ext uri="{FF2B5EF4-FFF2-40B4-BE49-F238E27FC236}">
                <a16:creationId xmlns:a16="http://schemas.microsoft.com/office/drawing/2014/main" id="{6AF0B346-FB23-49DC-AC55-EEB2815BF694}"/>
              </a:ext>
            </a:extLst>
          </p:cNvPr>
          <p:cNvGrpSpPr/>
          <p:nvPr/>
        </p:nvGrpSpPr>
        <p:grpSpPr>
          <a:xfrm>
            <a:off x="3052592" y="1274305"/>
            <a:ext cx="5578200" cy="2644920"/>
            <a:chOff x="3052592" y="1274305"/>
            <a:chExt cx="5578200" cy="2644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2" name="Tinta 1">
                  <a:extLst>
                    <a:ext uri="{FF2B5EF4-FFF2-40B4-BE49-F238E27FC236}">
                      <a16:creationId xmlns:a16="http://schemas.microsoft.com/office/drawing/2014/main" id="{5D8A8005-9FEA-434A-8E22-FE55B49FCDD5}"/>
                    </a:ext>
                  </a:extLst>
                </p14:cNvPr>
                <p14:cNvContentPartPr/>
                <p14:nvPr/>
              </p14:nvContentPartPr>
              <p14:xfrm>
                <a:off x="5165432" y="2102305"/>
                <a:ext cx="34200" cy="320040"/>
              </p14:xfrm>
            </p:contentPart>
          </mc:Choice>
          <mc:Fallback xmlns="">
            <p:pic>
              <p:nvPicPr>
                <p:cNvPr id="2" name="Tinta 1">
                  <a:extLst>
                    <a:ext uri="{FF2B5EF4-FFF2-40B4-BE49-F238E27FC236}">
                      <a16:creationId xmlns:a16="http://schemas.microsoft.com/office/drawing/2014/main" id="{5D8A8005-9FEA-434A-8E22-FE55B49FCDD5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156432" y="2093305"/>
                  <a:ext cx="51840" cy="33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3" name="Tinta 2">
                  <a:extLst>
                    <a:ext uri="{FF2B5EF4-FFF2-40B4-BE49-F238E27FC236}">
                      <a16:creationId xmlns:a16="http://schemas.microsoft.com/office/drawing/2014/main" id="{05D755D4-D4BD-4572-8955-FAA2BA038BC4}"/>
                    </a:ext>
                  </a:extLst>
                </p14:cNvPr>
                <p14:cNvContentPartPr/>
                <p14:nvPr/>
              </p14:nvContentPartPr>
              <p14:xfrm>
                <a:off x="5777072" y="2115265"/>
                <a:ext cx="24480" cy="204120"/>
              </p14:xfrm>
            </p:contentPart>
          </mc:Choice>
          <mc:Fallback xmlns="">
            <p:pic>
              <p:nvPicPr>
                <p:cNvPr id="3" name="Tinta 2">
                  <a:extLst>
                    <a:ext uri="{FF2B5EF4-FFF2-40B4-BE49-F238E27FC236}">
                      <a16:creationId xmlns:a16="http://schemas.microsoft.com/office/drawing/2014/main" id="{05D755D4-D4BD-4572-8955-FAA2BA038BC4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768432" y="2106625"/>
                  <a:ext cx="4212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6" name="Tinta 5">
                  <a:extLst>
                    <a:ext uri="{FF2B5EF4-FFF2-40B4-BE49-F238E27FC236}">
                      <a16:creationId xmlns:a16="http://schemas.microsoft.com/office/drawing/2014/main" id="{BDAF777E-78EC-40E7-AE97-2F7B4BA1902B}"/>
                    </a:ext>
                  </a:extLst>
                </p14:cNvPr>
                <p14:cNvContentPartPr/>
                <p14:nvPr/>
              </p14:nvContentPartPr>
              <p14:xfrm>
                <a:off x="3052592" y="1274305"/>
                <a:ext cx="5578200" cy="2644920"/>
              </p14:xfrm>
            </p:contentPart>
          </mc:Choice>
          <mc:Fallback xmlns="">
            <p:pic>
              <p:nvPicPr>
                <p:cNvPr id="6" name="Tinta 5">
                  <a:extLst>
                    <a:ext uri="{FF2B5EF4-FFF2-40B4-BE49-F238E27FC236}">
                      <a16:creationId xmlns:a16="http://schemas.microsoft.com/office/drawing/2014/main" id="{BDAF777E-78EC-40E7-AE97-2F7B4BA1902B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043592" y="1265665"/>
                  <a:ext cx="5595840" cy="2662560"/>
                </a:xfrm>
                <a:prstGeom prst="rect">
                  <a:avLst/>
                </a:prstGeom>
              </p:spPr>
            </p:pic>
          </mc:Fallback>
        </mc:AlternateContent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40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Além da Full</a:t>
            </a:r>
            <a:endParaRPr/>
          </a:p>
        </p:txBody>
      </p:sp>
      <p:sp>
        <p:nvSpPr>
          <p:cNvPr id="230" name="Google Shape;230;p40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pt-BR" dirty="0"/>
              <a:t>Prova (quase) formal que o conjunto de posições descontadas nunca vai ter posição retirada do conjunto. Min </a:t>
            </a:r>
            <a:r>
              <a:rPr lang="pt-BR" dirty="0" err="1"/>
              <a:t>cost</a:t>
            </a:r>
            <a:r>
              <a:rPr lang="pt-BR" dirty="0"/>
              <a:t> </a:t>
            </a:r>
            <a:r>
              <a:rPr lang="pt-BR" dirty="0" err="1"/>
              <a:t>max</a:t>
            </a:r>
            <a:r>
              <a:rPr lang="pt-BR" dirty="0"/>
              <a:t> </a:t>
            </a:r>
            <a:r>
              <a:rPr lang="pt-BR" dirty="0" err="1"/>
              <a:t>flow</a:t>
            </a:r>
            <a:r>
              <a:rPr lang="pt-BR" dirty="0"/>
              <a:t> pode ser substituído por </a:t>
            </a:r>
            <a:r>
              <a:rPr lang="pt-BR" dirty="0" err="1"/>
              <a:t>matching</a:t>
            </a:r>
            <a:r>
              <a:rPr lang="pt-BR" dirty="0"/>
              <a:t> bipartido com custo.</a:t>
            </a:r>
            <a:endParaRPr dirty="0"/>
          </a:p>
        </p:txBody>
      </p:sp>
      <p:pic>
        <p:nvPicPr>
          <p:cNvPr id="231" name="Google Shape;231;p40"/>
          <p:cNvPicPr preferRelativeResize="0"/>
          <p:nvPr/>
        </p:nvPicPr>
        <p:blipFill rotWithShape="1">
          <a:blip r:embed="rId3">
            <a:alphaModFix/>
          </a:blip>
          <a:srcRect l="14008" t="23104" r="21467" b="23525"/>
          <a:stretch/>
        </p:blipFill>
        <p:spPr>
          <a:xfrm>
            <a:off x="226400" y="2646050"/>
            <a:ext cx="4262942" cy="1983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40"/>
          <p:cNvPicPr preferRelativeResize="0"/>
          <p:nvPr/>
        </p:nvPicPr>
        <p:blipFill rotWithShape="1">
          <a:blip r:embed="rId4">
            <a:alphaModFix/>
          </a:blip>
          <a:srcRect l="16127" t="21107" r="21509" b="32400"/>
          <a:stretch/>
        </p:blipFill>
        <p:spPr>
          <a:xfrm>
            <a:off x="4542150" y="2646050"/>
            <a:ext cx="4639498" cy="1945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41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Além da Full</a:t>
            </a:r>
            <a:endParaRPr/>
          </a:p>
        </p:txBody>
      </p:sp>
      <p:sp>
        <p:nvSpPr>
          <p:cNvPr id="238" name="Google Shape;238;p41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pt-BR"/>
              <a:t>Para o resto, basta provar que para QUALQUER solução ótima, dá para desempatar empates na heap durante o guloso de forma que ela gera a solução ótima. Isso é necessário por causa do argumento utilizado que vão mudar no máximo 2 posições para K == 1</a:t>
            </a:r>
            <a:br>
              <a:rPr lang="pt-BR"/>
            </a:br>
            <a:br>
              <a:rPr lang="pt-BR"/>
            </a:br>
            <a:r>
              <a:rPr lang="pt-BR"/>
              <a:t>Ideia: Se pegarmos algum valor sem ser o ótimo na heap em alguma sequência de valores retirados, todos os valores melhores do que o retirado deve ser retirado em algum momento futuro, caso contrário a solução não é ótima.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 err="1"/>
              <a:t>Subtask</a:t>
            </a:r>
            <a:r>
              <a:rPr lang="pt-BR" dirty="0"/>
              <a:t> 1</a:t>
            </a:r>
            <a:endParaRPr dirty="0"/>
          </a:p>
        </p:txBody>
      </p:sp>
      <p:sp>
        <p:nvSpPr>
          <p:cNvPr id="80" name="Google Shape;80;p15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pt-BR" dirty="0"/>
              <a:t>Li &gt; 1000, Pi = i, N &lt;= 1000</a:t>
            </a:r>
            <a:br>
              <a:rPr lang="pt-BR" dirty="0"/>
            </a:br>
            <a:r>
              <a:rPr lang="pt-BR" dirty="0"/>
              <a:t>Ou seja, Pi ordenado e Pi &lt; </a:t>
            </a:r>
            <a:r>
              <a:rPr lang="pt-BR" dirty="0" err="1"/>
              <a:t>Lj</a:t>
            </a:r>
            <a:r>
              <a:rPr lang="pt-BR" dirty="0"/>
              <a:t> para quaisquer i, j</a:t>
            </a:r>
            <a:br>
              <a:rPr lang="pt-BR" dirty="0"/>
            </a:br>
            <a:r>
              <a:rPr lang="pt-BR" dirty="0"/>
              <a:t>Não vale a pena rotacionar.</a:t>
            </a:r>
            <a:endParaRPr dirty="0"/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B5E62F20-A0A5-44A5-9064-0D5F93DA4050}"/>
              </a:ext>
            </a:extLst>
          </p:cNvPr>
          <p:cNvGrpSpPr/>
          <p:nvPr/>
        </p:nvGrpSpPr>
        <p:grpSpPr>
          <a:xfrm>
            <a:off x="347912" y="1974865"/>
            <a:ext cx="1483560" cy="287280"/>
            <a:chOff x="347912" y="1974865"/>
            <a:chExt cx="1483560" cy="287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3" name="Tinta 2">
                  <a:extLst>
                    <a:ext uri="{FF2B5EF4-FFF2-40B4-BE49-F238E27FC236}">
                      <a16:creationId xmlns:a16="http://schemas.microsoft.com/office/drawing/2014/main" id="{5EADF264-B039-43AF-A086-7235416F4404}"/>
                    </a:ext>
                  </a:extLst>
                </p14:cNvPr>
                <p14:cNvContentPartPr/>
                <p14:nvPr/>
              </p14:nvContentPartPr>
              <p14:xfrm>
                <a:off x="347912" y="1974865"/>
                <a:ext cx="967320" cy="287280"/>
              </p14:xfrm>
            </p:contentPart>
          </mc:Choice>
          <mc:Fallback xmlns="">
            <p:pic>
              <p:nvPicPr>
                <p:cNvPr id="3" name="Tinta 2">
                  <a:extLst>
                    <a:ext uri="{FF2B5EF4-FFF2-40B4-BE49-F238E27FC236}">
                      <a16:creationId xmlns:a16="http://schemas.microsoft.com/office/drawing/2014/main" id="{5EADF264-B039-43AF-A086-7235416F4404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39272" y="1966225"/>
                  <a:ext cx="984960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4" name="Tinta 3">
                  <a:extLst>
                    <a:ext uri="{FF2B5EF4-FFF2-40B4-BE49-F238E27FC236}">
                      <a16:creationId xmlns:a16="http://schemas.microsoft.com/office/drawing/2014/main" id="{E69FDA37-1BFA-4CD4-9994-CDD439496B5D}"/>
                    </a:ext>
                  </a:extLst>
                </p14:cNvPr>
                <p14:cNvContentPartPr/>
                <p14:nvPr/>
              </p14:nvContentPartPr>
              <p14:xfrm>
                <a:off x="1371392" y="1988185"/>
                <a:ext cx="460080" cy="243000"/>
              </p14:xfrm>
            </p:contentPart>
          </mc:Choice>
          <mc:Fallback xmlns="">
            <p:pic>
              <p:nvPicPr>
                <p:cNvPr id="4" name="Tinta 3">
                  <a:extLst>
                    <a:ext uri="{FF2B5EF4-FFF2-40B4-BE49-F238E27FC236}">
                      <a16:creationId xmlns:a16="http://schemas.microsoft.com/office/drawing/2014/main" id="{E69FDA37-1BFA-4CD4-9994-CDD439496B5D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362392" y="1979545"/>
                  <a:ext cx="477720" cy="260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" name="Agrupar 7">
            <a:extLst>
              <a:ext uri="{FF2B5EF4-FFF2-40B4-BE49-F238E27FC236}">
                <a16:creationId xmlns:a16="http://schemas.microsoft.com/office/drawing/2014/main" id="{CDFE69A9-45E4-4FA9-9591-1D8DEDED3F7D}"/>
              </a:ext>
            </a:extLst>
          </p:cNvPr>
          <p:cNvGrpSpPr/>
          <p:nvPr/>
        </p:nvGrpSpPr>
        <p:grpSpPr>
          <a:xfrm>
            <a:off x="6151472" y="2375905"/>
            <a:ext cx="966960" cy="280800"/>
            <a:chOff x="6151472" y="2375905"/>
            <a:chExt cx="966960" cy="280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6" name="Tinta 5">
                  <a:extLst>
                    <a:ext uri="{FF2B5EF4-FFF2-40B4-BE49-F238E27FC236}">
                      <a16:creationId xmlns:a16="http://schemas.microsoft.com/office/drawing/2014/main" id="{AF42EEA6-3BED-4736-83C5-C1F87F58EC13}"/>
                    </a:ext>
                  </a:extLst>
                </p14:cNvPr>
                <p14:cNvContentPartPr/>
                <p14:nvPr/>
              </p14:nvContentPartPr>
              <p14:xfrm>
                <a:off x="6426872" y="2375905"/>
                <a:ext cx="550800" cy="107640"/>
              </p14:xfrm>
            </p:contentPart>
          </mc:Choice>
          <mc:Fallback xmlns="">
            <p:pic>
              <p:nvPicPr>
                <p:cNvPr id="6" name="Tinta 5">
                  <a:extLst>
                    <a:ext uri="{FF2B5EF4-FFF2-40B4-BE49-F238E27FC236}">
                      <a16:creationId xmlns:a16="http://schemas.microsoft.com/office/drawing/2014/main" id="{AF42EEA6-3BED-4736-83C5-C1F87F58EC13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418232" y="2367265"/>
                  <a:ext cx="56844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7" name="Tinta 6">
                  <a:extLst>
                    <a:ext uri="{FF2B5EF4-FFF2-40B4-BE49-F238E27FC236}">
                      <a16:creationId xmlns:a16="http://schemas.microsoft.com/office/drawing/2014/main" id="{379D1CF6-AB24-45C0-9B45-D0E6969C8D68}"/>
                    </a:ext>
                  </a:extLst>
                </p14:cNvPr>
                <p14:cNvContentPartPr/>
                <p14:nvPr/>
              </p14:nvContentPartPr>
              <p14:xfrm>
                <a:off x="6151472" y="2520265"/>
                <a:ext cx="966960" cy="136440"/>
              </p14:xfrm>
            </p:contentPart>
          </mc:Choice>
          <mc:Fallback xmlns="">
            <p:pic>
              <p:nvPicPr>
                <p:cNvPr id="7" name="Tinta 6">
                  <a:extLst>
                    <a:ext uri="{FF2B5EF4-FFF2-40B4-BE49-F238E27FC236}">
                      <a16:creationId xmlns:a16="http://schemas.microsoft.com/office/drawing/2014/main" id="{379D1CF6-AB24-45C0-9B45-D0E6969C8D68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142832" y="2511625"/>
                  <a:ext cx="984600" cy="154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" name="Agrupar 34">
            <a:extLst>
              <a:ext uri="{FF2B5EF4-FFF2-40B4-BE49-F238E27FC236}">
                <a16:creationId xmlns:a16="http://schemas.microsoft.com/office/drawing/2014/main" id="{8C19D6BB-D4F9-4946-BB1B-E4104BA677FE}"/>
              </a:ext>
            </a:extLst>
          </p:cNvPr>
          <p:cNvGrpSpPr/>
          <p:nvPr/>
        </p:nvGrpSpPr>
        <p:grpSpPr>
          <a:xfrm>
            <a:off x="4162472" y="3056665"/>
            <a:ext cx="1389600" cy="1095120"/>
            <a:chOff x="4162472" y="3056665"/>
            <a:chExt cx="1389600" cy="1095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9" name="Tinta 8">
                  <a:extLst>
                    <a:ext uri="{FF2B5EF4-FFF2-40B4-BE49-F238E27FC236}">
                      <a16:creationId xmlns:a16="http://schemas.microsoft.com/office/drawing/2014/main" id="{A9F29398-A6F9-40DF-9993-BA0A4C2A7137}"/>
                    </a:ext>
                  </a:extLst>
                </p14:cNvPr>
                <p14:cNvContentPartPr/>
                <p14:nvPr/>
              </p14:nvContentPartPr>
              <p14:xfrm>
                <a:off x="4464872" y="3071065"/>
                <a:ext cx="728280" cy="506520"/>
              </p14:xfrm>
            </p:contentPart>
          </mc:Choice>
          <mc:Fallback xmlns="">
            <p:pic>
              <p:nvPicPr>
                <p:cNvPr id="9" name="Tinta 8">
                  <a:extLst>
                    <a:ext uri="{FF2B5EF4-FFF2-40B4-BE49-F238E27FC236}">
                      <a16:creationId xmlns:a16="http://schemas.microsoft.com/office/drawing/2014/main" id="{A9F29398-A6F9-40DF-9993-BA0A4C2A7137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455872" y="3062065"/>
                  <a:ext cx="745920" cy="52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0" name="Tinta 9">
                  <a:extLst>
                    <a:ext uri="{FF2B5EF4-FFF2-40B4-BE49-F238E27FC236}">
                      <a16:creationId xmlns:a16="http://schemas.microsoft.com/office/drawing/2014/main" id="{A32EA595-570B-4C5D-AEA5-26D7EFFC3F1D}"/>
                    </a:ext>
                  </a:extLst>
                </p14:cNvPr>
                <p14:cNvContentPartPr/>
                <p14:nvPr/>
              </p14:nvContentPartPr>
              <p14:xfrm>
                <a:off x="4497992" y="3164305"/>
                <a:ext cx="975240" cy="545400"/>
              </p14:xfrm>
            </p:contentPart>
          </mc:Choice>
          <mc:Fallback xmlns="">
            <p:pic>
              <p:nvPicPr>
                <p:cNvPr id="10" name="Tinta 9">
                  <a:extLst>
                    <a:ext uri="{FF2B5EF4-FFF2-40B4-BE49-F238E27FC236}">
                      <a16:creationId xmlns:a16="http://schemas.microsoft.com/office/drawing/2014/main" id="{A32EA595-570B-4C5D-AEA5-26D7EFFC3F1D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489352" y="3155665"/>
                  <a:ext cx="992880" cy="56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1" name="Tinta 10">
                  <a:extLst>
                    <a:ext uri="{FF2B5EF4-FFF2-40B4-BE49-F238E27FC236}">
                      <a16:creationId xmlns:a16="http://schemas.microsoft.com/office/drawing/2014/main" id="{D9C1C27C-9239-49EE-9326-D4B58918BC72}"/>
                    </a:ext>
                  </a:extLst>
                </p14:cNvPr>
                <p14:cNvContentPartPr/>
                <p14:nvPr/>
              </p14:nvContentPartPr>
              <p14:xfrm>
                <a:off x="4467392" y="3563905"/>
                <a:ext cx="12240" cy="242280"/>
              </p14:xfrm>
            </p:contentPart>
          </mc:Choice>
          <mc:Fallback xmlns="">
            <p:pic>
              <p:nvPicPr>
                <p:cNvPr id="11" name="Tinta 10">
                  <a:extLst>
                    <a:ext uri="{FF2B5EF4-FFF2-40B4-BE49-F238E27FC236}">
                      <a16:creationId xmlns:a16="http://schemas.microsoft.com/office/drawing/2014/main" id="{D9C1C27C-9239-49EE-9326-D4B58918BC72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458752" y="3554905"/>
                  <a:ext cx="2988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2" name="Tinta 11">
                  <a:extLst>
                    <a:ext uri="{FF2B5EF4-FFF2-40B4-BE49-F238E27FC236}">
                      <a16:creationId xmlns:a16="http://schemas.microsoft.com/office/drawing/2014/main" id="{3BFD0982-A539-4ADD-AEC4-5167C9C71720}"/>
                    </a:ext>
                  </a:extLst>
                </p14:cNvPr>
                <p14:cNvContentPartPr/>
                <p14:nvPr/>
              </p14:nvContentPartPr>
              <p14:xfrm>
                <a:off x="4471712" y="3681985"/>
                <a:ext cx="210960" cy="193320"/>
              </p14:xfrm>
            </p:contentPart>
          </mc:Choice>
          <mc:Fallback xmlns="">
            <p:pic>
              <p:nvPicPr>
                <p:cNvPr id="12" name="Tinta 11">
                  <a:extLst>
                    <a:ext uri="{FF2B5EF4-FFF2-40B4-BE49-F238E27FC236}">
                      <a16:creationId xmlns:a16="http://schemas.microsoft.com/office/drawing/2014/main" id="{3BFD0982-A539-4ADD-AEC4-5167C9C71720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462712" y="3672985"/>
                  <a:ext cx="22860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3" name="Tinta 12">
                  <a:extLst>
                    <a:ext uri="{FF2B5EF4-FFF2-40B4-BE49-F238E27FC236}">
                      <a16:creationId xmlns:a16="http://schemas.microsoft.com/office/drawing/2014/main" id="{F0E3C53F-BBBB-4DA9-B4FF-8C3AE6462358}"/>
                    </a:ext>
                  </a:extLst>
                </p14:cNvPr>
                <p14:cNvContentPartPr/>
                <p14:nvPr/>
              </p14:nvContentPartPr>
              <p14:xfrm>
                <a:off x="4645232" y="3182665"/>
                <a:ext cx="893520" cy="661680"/>
              </p14:xfrm>
            </p:contentPart>
          </mc:Choice>
          <mc:Fallback xmlns="">
            <p:pic>
              <p:nvPicPr>
                <p:cNvPr id="13" name="Tinta 12">
                  <a:extLst>
                    <a:ext uri="{FF2B5EF4-FFF2-40B4-BE49-F238E27FC236}">
                      <a16:creationId xmlns:a16="http://schemas.microsoft.com/office/drawing/2014/main" id="{F0E3C53F-BBBB-4DA9-B4FF-8C3AE6462358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636232" y="3174025"/>
                  <a:ext cx="911160" cy="67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5" name="Tinta 14">
                  <a:extLst>
                    <a:ext uri="{FF2B5EF4-FFF2-40B4-BE49-F238E27FC236}">
                      <a16:creationId xmlns:a16="http://schemas.microsoft.com/office/drawing/2014/main" id="{6C3FBCEC-27C9-450E-B286-907542E24C47}"/>
                    </a:ext>
                  </a:extLst>
                </p14:cNvPr>
                <p14:cNvContentPartPr/>
                <p14:nvPr/>
              </p14:nvContentPartPr>
              <p14:xfrm>
                <a:off x="5219072" y="3056665"/>
                <a:ext cx="259920" cy="152640"/>
              </p14:xfrm>
            </p:contentPart>
          </mc:Choice>
          <mc:Fallback xmlns="">
            <p:pic>
              <p:nvPicPr>
                <p:cNvPr id="15" name="Tinta 14">
                  <a:extLst>
                    <a:ext uri="{FF2B5EF4-FFF2-40B4-BE49-F238E27FC236}">
                      <a16:creationId xmlns:a16="http://schemas.microsoft.com/office/drawing/2014/main" id="{6C3FBCEC-27C9-450E-B286-907542E24C47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5210432" y="3047665"/>
                  <a:ext cx="27756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9" name="Tinta 18">
                  <a:extLst>
                    <a:ext uri="{FF2B5EF4-FFF2-40B4-BE49-F238E27FC236}">
                      <a16:creationId xmlns:a16="http://schemas.microsoft.com/office/drawing/2014/main" id="{BC7E59F5-F668-45C6-88B3-F6014E6AB73C}"/>
                    </a:ext>
                  </a:extLst>
                </p14:cNvPr>
                <p14:cNvContentPartPr/>
                <p14:nvPr/>
              </p14:nvContentPartPr>
              <p14:xfrm>
                <a:off x="5080112" y="3658225"/>
                <a:ext cx="433080" cy="239760"/>
              </p14:xfrm>
            </p:contentPart>
          </mc:Choice>
          <mc:Fallback xmlns="">
            <p:pic>
              <p:nvPicPr>
                <p:cNvPr id="19" name="Tinta 18">
                  <a:extLst>
                    <a:ext uri="{FF2B5EF4-FFF2-40B4-BE49-F238E27FC236}">
                      <a16:creationId xmlns:a16="http://schemas.microsoft.com/office/drawing/2014/main" id="{BC7E59F5-F668-45C6-88B3-F6014E6AB73C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5071472" y="3649585"/>
                  <a:ext cx="45072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0" name="Tinta 19">
                  <a:extLst>
                    <a:ext uri="{FF2B5EF4-FFF2-40B4-BE49-F238E27FC236}">
                      <a16:creationId xmlns:a16="http://schemas.microsoft.com/office/drawing/2014/main" id="{6BC29D2C-8C33-4DD4-BDDD-B43E83451195}"/>
                    </a:ext>
                  </a:extLst>
                </p14:cNvPr>
                <p14:cNvContentPartPr/>
                <p14:nvPr/>
              </p14:nvContentPartPr>
              <p14:xfrm>
                <a:off x="4898672" y="3790705"/>
                <a:ext cx="389520" cy="204480"/>
              </p14:xfrm>
            </p:contentPart>
          </mc:Choice>
          <mc:Fallback xmlns="">
            <p:pic>
              <p:nvPicPr>
                <p:cNvPr id="20" name="Tinta 19">
                  <a:extLst>
                    <a:ext uri="{FF2B5EF4-FFF2-40B4-BE49-F238E27FC236}">
                      <a16:creationId xmlns:a16="http://schemas.microsoft.com/office/drawing/2014/main" id="{6BC29D2C-8C33-4DD4-BDDD-B43E83451195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890032" y="3782065"/>
                  <a:ext cx="40716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2" name="Tinta 21">
                  <a:extLst>
                    <a:ext uri="{FF2B5EF4-FFF2-40B4-BE49-F238E27FC236}">
                      <a16:creationId xmlns:a16="http://schemas.microsoft.com/office/drawing/2014/main" id="{B36E27A7-29BE-4C3A-A3B9-915D97AC9523}"/>
                    </a:ext>
                  </a:extLst>
                </p14:cNvPr>
                <p14:cNvContentPartPr/>
                <p14:nvPr/>
              </p14:nvContentPartPr>
              <p14:xfrm>
                <a:off x="5253992" y="4037665"/>
                <a:ext cx="30240" cy="114120"/>
              </p14:xfrm>
            </p:contentPart>
          </mc:Choice>
          <mc:Fallback xmlns="">
            <p:pic>
              <p:nvPicPr>
                <p:cNvPr id="22" name="Tinta 21">
                  <a:extLst>
                    <a:ext uri="{FF2B5EF4-FFF2-40B4-BE49-F238E27FC236}">
                      <a16:creationId xmlns:a16="http://schemas.microsoft.com/office/drawing/2014/main" id="{B36E27A7-29BE-4C3A-A3B9-915D97AC9523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5244992" y="4028665"/>
                  <a:ext cx="4788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3" name="Tinta 22">
                  <a:extLst>
                    <a:ext uri="{FF2B5EF4-FFF2-40B4-BE49-F238E27FC236}">
                      <a16:creationId xmlns:a16="http://schemas.microsoft.com/office/drawing/2014/main" id="{FE8A23D8-B543-44C1-907C-200408B72CC1}"/>
                    </a:ext>
                  </a:extLst>
                </p14:cNvPr>
                <p14:cNvContentPartPr/>
                <p14:nvPr/>
              </p14:nvContentPartPr>
              <p14:xfrm>
                <a:off x="5484392" y="3897625"/>
                <a:ext cx="67680" cy="164880"/>
              </p14:xfrm>
            </p:contentPart>
          </mc:Choice>
          <mc:Fallback xmlns="">
            <p:pic>
              <p:nvPicPr>
                <p:cNvPr id="23" name="Tinta 22">
                  <a:extLst>
                    <a:ext uri="{FF2B5EF4-FFF2-40B4-BE49-F238E27FC236}">
                      <a16:creationId xmlns:a16="http://schemas.microsoft.com/office/drawing/2014/main" id="{FE8A23D8-B543-44C1-907C-200408B72CC1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5475752" y="3888625"/>
                  <a:ext cx="8532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4" name="Tinta 23">
                  <a:extLst>
                    <a:ext uri="{FF2B5EF4-FFF2-40B4-BE49-F238E27FC236}">
                      <a16:creationId xmlns:a16="http://schemas.microsoft.com/office/drawing/2014/main" id="{F99CCC68-704D-43B4-BD8C-A65EB387DE93}"/>
                    </a:ext>
                  </a:extLst>
                </p14:cNvPr>
                <p14:cNvContentPartPr/>
                <p14:nvPr/>
              </p14:nvContentPartPr>
              <p14:xfrm>
                <a:off x="5272712" y="4050625"/>
                <a:ext cx="205920" cy="67680"/>
              </p14:xfrm>
            </p:contentPart>
          </mc:Choice>
          <mc:Fallback xmlns="">
            <p:pic>
              <p:nvPicPr>
                <p:cNvPr id="24" name="Tinta 23">
                  <a:extLst>
                    <a:ext uri="{FF2B5EF4-FFF2-40B4-BE49-F238E27FC236}">
                      <a16:creationId xmlns:a16="http://schemas.microsoft.com/office/drawing/2014/main" id="{F99CCC68-704D-43B4-BD8C-A65EB387DE93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5263712" y="4041625"/>
                  <a:ext cx="22356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6" name="Tinta 25">
                  <a:extLst>
                    <a:ext uri="{FF2B5EF4-FFF2-40B4-BE49-F238E27FC236}">
                      <a16:creationId xmlns:a16="http://schemas.microsoft.com/office/drawing/2014/main" id="{B2407D3A-4026-4672-8E43-774C1510C585}"/>
                    </a:ext>
                  </a:extLst>
                </p14:cNvPr>
                <p14:cNvContentPartPr/>
                <p14:nvPr/>
              </p14:nvContentPartPr>
              <p14:xfrm>
                <a:off x="4699232" y="3843985"/>
                <a:ext cx="522720" cy="254520"/>
              </p14:xfrm>
            </p:contentPart>
          </mc:Choice>
          <mc:Fallback xmlns="">
            <p:pic>
              <p:nvPicPr>
                <p:cNvPr id="26" name="Tinta 25">
                  <a:extLst>
                    <a:ext uri="{FF2B5EF4-FFF2-40B4-BE49-F238E27FC236}">
                      <a16:creationId xmlns:a16="http://schemas.microsoft.com/office/drawing/2014/main" id="{B2407D3A-4026-4672-8E43-774C1510C585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4690232" y="3834985"/>
                  <a:ext cx="54036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8" name="Tinta 27">
                  <a:extLst>
                    <a:ext uri="{FF2B5EF4-FFF2-40B4-BE49-F238E27FC236}">
                      <a16:creationId xmlns:a16="http://schemas.microsoft.com/office/drawing/2014/main" id="{3768D9C9-6787-45A7-8A07-A8F29D4F75EE}"/>
                    </a:ext>
                  </a:extLst>
                </p14:cNvPr>
                <p14:cNvContentPartPr/>
                <p14:nvPr/>
              </p14:nvContentPartPr>
              <p14:xfrm>
                <a:off x="4162472" y="3618265"/>
                <a:ext cx="249480" cy="99360"/>
              </p14:xfrm>
            </p:contentPart>
          </mc:Choice>
          <mc:Fallback xmlns="">
            <p:pic>
              <p:nvPicPr>
                <p:cNvPr id="28" name="Tinta 27">
                  <a:extLst>
                    <a:ext uri="{FF2B5EF4-FFF2-40B4-BE49-F238E27FC236}">
                      <a16:creationId xmlns:a16="http://schemas.microsoft.com/office/drawing/2014/main" id="{3768D9C9-6787-45A7-8A07-A8F29D4F75EE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4153832" y="3609265"/>
                  <a:ext cx="26712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9" name="Tinta 28">
                  <a:extLst>
                    <a:ext uri="{FF2B5EF4-FFF2-40B4-BE49-F238E27FC236}">
                      <a16:creationId xmlns:a16="http://schemas.microsoft.com/office/drawing/2014/main" id="{88A31672-A6D3-4A33-B09F-B3D66AF53308}"/>
                    </a:ext>
                  </a:extLst>
                </p14:cNvPr>
                <p14:cNvContentPartPr/>
                <p14:nvPr/>
              </p14:nvContentPartPr>
              <p14:xfrm>
                <a:off x="4319072" y="3284905"/>
                <a:ext cx="346680" cy="185760"/>
              </p14:xfrm>
            </p:contentPart>
          </mc:Choice>
          <mc:Fallback xmlns="">
            <p:pic>
              <p:nvPicPr>
                <p:cNvPr id="29" name="Tinta 28">
                  <a:extLst>
                    <a:ext uri="{FF2B5EF4-FFF2-40B4-BE49-F238E27FC236}">
                      <a16:creationId xmlns:a16="http://schemas.microsoft.com/office/drawing/2014/main" id="{88A31672-A6D3-4A33-B09F-B3D66AF53308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4310072" y="3276265"/>
                  <a:ext cx="36432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31" name="Tinta 30">
                  <a:extLst>
                    <a:ext uri="{FF2B5EF4-FFF2-40B4-BE49-F238E27FC236}">
                      <a16:creationId xmlns:a16="http://schemas.microsoft.com/office/drawing/2014/main" id="{946DEDC5-E462-4212-B2BB-2C9C32B51159}"/>
                    </a:ext>
                  </a:extLst>
                </p14:cNvPr>
                <p14:cNvContentPartPr/>
                <p14:nvPr/>
              </p14:nvContentPartPr>
              <p14:xfrm>
                <a:off x="4177952" y="3588025"/>
                <a:ext cx="360" cy="2880"/>
              </p14:xfrm>
            </p:contentPart>
          </mc:Choice>
          <mc:Fallback xmlns="">
            <p:pic>
              <p:nvPicPr>
                <p:cNvPr id="31" name="Tinta 30">
                  <a:extLst>
                    <a:ext uri="{FF2B5EF4-FFF2-40B4-BE49-F238E27FC236}">
                      <a16:creationId xmlns:a16="http://schemas.microsoft.com/office/drawing/2014/main" id="{946DEDC5-E462-4212-B2BB-2C9C32B51159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4168952" y="3579025"/>
                  <a:ext cx="1800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3" name="Tinta 32">
                  <a:extLst>
                    <a:ext uri="{FF2B5EF4-FFF2-40B4-BE49-F238E27FC236}">
                      <a16:creationId xmlns:a16="http://schemas.microsoft.com/office/drawing/2014/main" id="{2B92CF8A-136C-4A9D-8AFC-B9D9D9D59D1B}"/>
                    </a:ext>
                  </a:extLst>
                </p14:cNvPr>
                <p14:cNvContentPartPr/>
                <p14:nvPr/>
              </p14:nvContentPartPr>
              <p14:xfrm>
                <a:off x="5292512" y="3872785"/>
                <a:ext cx="195480" cy="98640"/>
              </p14:xfrm>
            </p:contentPart>
          </mc:Choice>
          <mc:Fallback xmlns="">
            <p:pic>
              <p:nvPicPr>
                <p:cNvPr id="33" name="Tinta 32">
                  <a:extLst>
                    <a:ext uri="{FF2B5EF4-FFF2-40B4-BE49-F238E27FC236}">
                      <a16:creationId xmlns:a16="http://schemas.microsoft.com/office/drawing/2014/main" id="{2B92CF8A-136C-4A9D-8AFC-B9D9D9D59D1B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5283872" y="3864145"/>
                  <a:ext cx="213120" cy="116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37" name="Tinta 36">
                <a:extLst>
                  <a:ext uri="{FF2B5EF4-FFF2-40B4-BE49-F238E27FC236}">
                    <a16:creationId xmlns:a16="http://schemas.microsoft.com/office/drawing/2014/main" id="{3D386B46-25A8-44B6-9335-0AD1D4845AAD}"/>
                  </a:ext>
                </a:extLst>
              </p14:cNvPr>
              <p14:cNvContentPartPr/>
              <p14:nvPr/>
            </p14:nvContentPartPr>
            <p14:xfrm>
              <a:off x="6560072" y="2048665"/>
              <a:ext cx="188640" cy="256320"/>
            </p14:xfrm>
          </p:contentPart>
        </mc:Choice>
        <mc:Fallback xmlns="">
          <p:pic>
            <p:nvPicPr>
              <p:cNvPr id="37" name="Tinta 36">
                <a:extLst>
                  <a:ext uri="{FF2B5EF4-FFF2-40B4-BE49-F238E27FC236}">
                    <a16:creationId xmlns:a16="http://schemas.microsoft.com/office/drawing/2014/main" id="{3D386B46-25A8-44B6-9335-0AD1D4845AAD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6551432" y="2040025"/>
                <a:ext cx="206280" cy="273960"/>
              </a:xfrm>
              <a:prstGeom prst="rect">
                <a:avLst/>
              </a:prstGeom>
            </p:spPr>
          </p:pic>
        </mc:Fallback>
      </mc:AlternateContent>
      <p:grpSp>
        <p:nvGrpSpPr>
          <p:cNvPr id="47" name="Agrupar 46">
            <a:extLst>
              <a:ext uri="{FF2B5EF4-FFF2-40B4-BE49-F238E27FC236}">
                <a16:creationId xmlns:a16="http://schemas.microsoft.com/office/drawing/2014/main" id="{6F74384E-09A5-44C9-B62B-B3DCE13DEF8C}"/>
              </a:ext>
            </a:extLst>
          </p:cNvPr>
          <p:cNvGrpSpPr/>
          <p:nvPr/>
        </p:nvGrpSpPr>
        <p:grpSpPr>
          <a:xfrm>
            <a:off x="6353792" y="3311905"/>
            <a:ext cx="3063240" cy="806040"/>
            <a:chOff x="6353792" y="3311905"/>
            <a:chExt cx="3063240" cy="806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8" name="Tinta 37">
                  <a:extLst>
                    <a:ext uri="{FF2B5EF4-FFF2-40B4-BE49-F238E27FC236}">
                      <a16:creationId xmlns:a16="http://schemas.microsoft.com/office/drawing/2014/main" id="{5377275D-4237-4824-845D-AD5E0F8D7A98}"/>
                    </a:ext>
                  </a:extLst>
                </p14:cNvPr>
                <p14:cNvContentPartPr/>
                <p14:nvPr/>
              </p14:nvContentPartPr>
              <p14:xfrm>
                <a:off x="6353792" y="3311905"/>
                <a:ext cx="3063240" cy="806040"/>
              </p14:xfrm>
            </p:contentPart>
          </mc:Choice>
          <mc:Fallback xmlns="">
            <p:pic>
              <p:nvPicPr>
                <p:cNvPr id="38" name="Tinta 37">
                  <a:extLst>
                    <a:ext uri="{FF2B5EF4-FFF2-40B4-BE49-F238E27FC236}">
                      <a16:creationId xmlns:a16="http://schemas.microsoft.com/office/drawing/2014/main" id="{5377275D-4237-4824-845D-AD5E0F8D7A98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6345152" y="3303265"/>
                  <a:ext cx="3080880" cy="82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9" name="Tinta 38">
                  <a:extLst>
                    <a:ext uri="{FF2B5EF4-FFF2-40B4-BE49-F238E27FC236}">
                      <a16:creationId xmlns:a16="http://schemas.microsoft.com/office/drawing/2014/main" id="{8301E582-DC7C-4594-AD4D-26B88E78C489}"/>
                    </a:ext>
                  </a:extLst>
                </p14:cNvPr>
                <p14:cNvContentPartPr/>
                <p14:nvPr/>
              </p14:nvContentPartPr>
              <p14:xfrm>
                <a:off x="7061192" y="3456985"/>
                <a:ext cx="28440" cy="398880"/>
              </p14:xfrm>
            </p:contentPart>
          </mc:Choice>
          <mc:Fallback xmlns="">
            <p:pic>
              <p:nvPicPr>
                <p:cNvPr id="39" name="Tinta 38">
                  <a:extLst>
                    <a:ext uri="{FF2B5EF4-FFF2-40B4-BE49-F238E27FC236}">
                      <a16:creationId xmlns:a16="http://schemas.microsoft.com/office/drawing/2014/main" id="{8301E582-DC7C-4594-AD4D-26B88E78C489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7052192" y="3448345"/>
                  <a:ext cx="46080" cy="41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40" name="Tinta 39">
                  <a:extLst>
                    <a:ext uri="{FF2B5EF4-FFF2-40B4-BE49-F238E27FC236}">
                      <a16:creationId xmlns:a16="http://schemas.microsoft.com/office/drawing/2014/main" id="{045EAB2B-F285-4DD2-B135-9E379CA9B153}"/>
                    </a:ext>
                  </a:extLst>
                </p14:cNvPr>
                <p14:cNvContentPartPr/>
                <p14:nvPr/>
              </p14:nvContentPartPr>
              <p14:xfrm>
                <a:off x="7662032" y="3463825"/>
                <a:ext cx="87840" cy="482760"/>
              </p14:xfrm>
            </p:contentPart>
          </mc:Choice>
          <mc:Fallback xmlns="">
            <p:pic>
              <p:nvPicPr>
                <p:cNvPr id="40" name="Tinta 39">
                  <a:extLst>
                    <a:ext uri="{FF2B5EF4-FFF2-40B4-BE49-F238E27FC236}">
                      <a16:creationId xmlns:a16="http://schemas.microsoft.com/office/drawing/2014/main" id="{045EAB2B-F285-4DD2-B135-9E379CA9B153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7653032" y="3454825"/>
                  <a:ext cx="105480" cy="50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41" name="Tinta 40">
                  <a:extLst>
                    <a:ext uri="{FF2B5EF4-FFF2-40B4-BE49-F238E27FC236}">
                      <a16:creationId xmlns:a16="http://schemas.microsoft.com/office/drawing/2014/main" id="{E1C77FDA-7937-4B20-A1E7-6171E951A607}"/>
                    </a:ext>
                  </a:extLst>
                </p14:cNvPr>
                <p14:cNvContentPartPr/>
                <p14:nvPr/>
              </p14:nvContentPartPr>
              <p14:xfrm>
                <a:off x="8222552" y="3503785"/>
                <a:ext cx="91800" cy="582480"/>
              </p14:xfrm>
            </p:contentPart>
          </mc:Choice>
          <mc:Fallback xmlns="">
            <p:pic>
              <p:nvPicPr>
                <p:cNvPr id="41" name="Tinta 40">
                  <a:extLst>
                    <a:ext uri="{FF2B5EF4-FFF2-40B4-BE49-F238E27FC236}">
                      <a16:creationId xmlns:a16="http://schemas.microsoft.com/office/drawing/2014/main" id="{E1C77FDA-7937-4B20-A1E7-6171E951A607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8213912" y="3495145"/>
                  <a:ext cx="109440" cy="60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42" name="Tinta 41">
                  <a:extLst>
                    <a:ext uri="{FF2B5EF4-FFF2-40B4-BE49-F238E27FC236}">
                      <a16:creationId xmlns:a16="http://schemas.microsoft.com/office/drawing/2014/main" id="{4E9F270A-FA60-4C5F-9E36-952A8488F42B}"/>
                    </a:ext>
                  </a:extLst>
                </p14:cNvPr>
                <p14:cNvContentPartPr/>
                <p14:nvPr/>
              </p14:nvContentPartPr>
              <p14:xfrm>
                <a:off x="6615152" y="3435025"/>
                <a:ext cx="408240" cy="291600"/>
              </p14:xfrm>
            </p:contentPart>
          </mc:Choice>
          <mc:Fallback xmlns="">
            <p:pic>
              <p:nvPicPr>
                <p:cNvPr id="42" name="Tinta 41">
                  <a:extLst>
                    <a:ext uri="{FF2B5EF4-FFF2-40B4-BE49-F238E27FC236}">
                      <a16:creationId xmlns:a16="http://schemas.microsoft.com/office/drawing/2014/main" id="{4E9F270A-FA60-4C5F-9E36-952A8488F42B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6606512" y="3426025"/>
                  <a:ext cx="425880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43" name="Tinta 42">
                  <a:extLst>
                    <a:ext uri="{FF2B5EF4-FFF2-40B4-BE49-F238E27FC236}">
                      <a16:creationId xmlns:a16="http://schemas.microsoft.com/office/drawing/2014/main" id="{A8D62609-3DAA-4E42-8A3D-4F1EF8B18B0B}"/>
                    </a:ext>
                  </a:extLst>
                </p14:cNvPr>
                <p14:cNvContentPartPr/>
                <p14:nvPr/>
              </p14:nvContentPartPr>
              <p14:xfrm>
                <a:off x="7953272" y="3538345"/>
                <a:ext cx="176400" cy="244800"/>
              </p14:xfrm>
            </p:contentPart>
          </mc:Choice>
          <mc:Fallback xmlns="">
            <p:pic>
              <p:nvPicPr>
                <p:cNvPr id="43" name="Tinta 42">
                  <a:extLst>
                    <a:ext uri="{FF2B5EF4-FFF2-40B4-BE49-F238E27FC236}">
                      <a16:creationId xmlns:a16="http://schemas.microsoft.com/office/drawing/2014/main" id="{A8D62609-3DAA-4E42-8A3D-4F1EF8B18B0B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7944632" y="3529345"/>
                  <a:ext cx="19404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45" name="Tinta 44">
                  <a:extLst>
                    <a:ext uri="{FF2B5EF4-FFF2-40B4-BE49-F238E27FC236}">
                      <a16:creationId xmlns:a16="http://schemas.microsoft.com/office/drawing/2014/main" id="{D55D4E70-7163-448D-840C-29ACB58D2F82}"/>
                    </a:ext>
                  </a:extLst>
                </p14:cNvPr>
                <p14:cNvContentPartPr/>
                <p14:nvPr/>
              </p14:nvContentPartPr>
              <p14:xfrm>
                <a:off x="8582912" y="3423505"/>
                <a:ext cx="65880" cy="441720"/>
              </p14:xfrm>
            </p:contentPart>
          </mc:Choice>
          <mc:Fallback xmlns="">
            <p:pic>
              <p:nvPicPr>
                <p:cNvPr id="45" name="Tinta 44">
                  <a:extLst>
                    <a:ext uri="{FF2B5EF4-FFF2-40B4-BE49-F238E27FC236}">
                      <a16:creationId xmlns:a16="http://schemas.microsoft.com/office/drawing/2014/main" id="{D55D4E70-7163-448D-840C-29ACB58D2F82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8574272" y="3414865"/>
                  <a:ext cx="83520" cy="45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6" name="Tinta 45">
                  <a:extLst>
                    <a:ext uri="{FF2B5EF4-FFF2-40B4-BE49-F238E27FC236}">
                      <a16:creationId xmlns:a16="http://schemas.microsoft.com/office/drawing/2014/main" id="{B1CB065A-3FC3-42F5-86C3-3FFF2F569D10}"/>
                    </a:ext>
                  </a:extLst>
                </p14:cNvPr>
                <p14:cNvContentPartPr/>
                <p14:nvPr/>
              </p14:nvContentPartPr>
              <p14:xfrm>
                <a:off x="8694872" y="3590545"/>
                <a:ext cx="200520" cy="284040"/>
              </p14:xfrm>
            </p:contentPart>
          </mc:Choice>
          <mc:Fallback xmlns="">
            <p:pic>
              <p:nvPicPr>
                <p:cNvPr id="46" name="Tinta 45">
                  <a:extLst>
                    <a:ext uri="{FF2B5EF4-FFF2-40B4-BE49-F238E27FC236}">
                      <a16:creationId xmlns:a16="http://schemas.microsoft.com/office/drawing/2014/main" id="{B1CB065A-3FC3-42F5-86C3-3FFF2F569D10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8685872" y="3581545"/>
                  <a:ext cx="218160" cy="301680"/>
                </a:xfrm>
                <a:prstGeom prst="rect">
                  <a:avLst/>
                </a:prstGeom>
              </p:spPr>
            </p:pic>
          </mc:Fallback>
        </mc:AlternateContent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42"/>
          <p:cNvSpPr txBox="1">
            <a:spLocks noGrp="1"/>
          </p:cNvSpPr>
          <p:nvPr>
            <p:ph type="title" idx="4294967295"/>
          </p:nvPr>
        </p:nvSpPr>
        <p:spPr>
          <a:xfrm>
            <a:off x="773700" y="1663450"/>
            <a:ext cx="7596600" cy="76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lt2"/>
                </a:solidFill>
              </a:rPr>
              <a:t>Bom upsolving!</a:t>
            </a:r>
            <a:endParaRPr>
              <a:solidFill>
                <a:schemeClr val="lt2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Subtask 1</a:t>
            </a:r>
            <a:endParaRPr/>
          </a:p>
        </p:txBody>
      </p:sp>
      <p:sp>
        <p:nvSpPr>
          <p:cNvPr id="86" name="Google Shape;86;p16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pt-BR"/>
              <a:t>Li &gt; 1000, Pi = i, N &lt;= 1000</a:t>
            </a:r>
            <a:br>
              <a:rPr lang="pt-BR"/>
            </a:br>
            <a:r>
              <a:rPr lang="pt-BR"/>
              <a:t>Ou seja, Pi ordenado e Pi &lt; Lj para quaisquer i, j</a:t>
            </a:r>
            <a:br>
              <a:rPr lang="pt-BR"/>
            </a:br>
            <a:r>
              <a:rPr lang="pt-BR"/>
              <a:t>Não vale a pena rotacionar.</a:t>
            </a:r>
            <a:br>
              <a:rPr lang="pt-BR"/>
            </a:br>
            <a:br>
              <a:rPr lang="pt-BR"/>
            </a:br>
            <a:r>
              <a:rPr lang="pt-BR"/>
              <a:t>DP quadrática: DP[i] = max DP[j] + 1 para todos os j &lt; i tal que L[j] &lt; L[i]</a:t>
            </a:r>
            <a:endParaRPr/>
          </a:p>
        </p:txBody>
      </p:sp>
      <p:grpSp>
        <p:nvGrpSpPr>
          <p:cNvPr id="7" name="Agrupar 6">
            <a:extLst>
              <a:ext uri="{FF2B5EF4-FFF2-40B4-BE49-F238E27FC236}">
                <a16:creationId xmlns:a16="http://schemas.microsoft.com/office/drawing/2014/main" id="{1DFECC41-ECDF-476F-A05F-C42423A3ABAA}"/>
              </a:ext>
            </a:extLst>
          </p:cNvPr>
          <p:cNvGrpSpPr/>
          <p:nvPr/>
        </p:nvGrpSpPr>
        <p:grpSpPr>
          <a:xfrm>
            <a:off x="2088872" y="3329185"/>
            <a:ext cx="2062080" cy="497880"/>
            <a:chOff x="2088872" y="3329185"/>
            <a:chExt cx="2062080" cy="497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3" name="Tinta 2">
                  <a:extLst>
                    <a:ext uri="{FF2B5EF4-FFF2-40B4-BE49-F238E27FC236}">
                      <a16:creationId xmlns:a16="http://schemas.microsoft.com/office/drawing/2014/main" id="{A4F7E670-E471-4FF6-9EC4-88AA4926CE0C}"/>
                    </a:ext>
                  </a:extLst>
                </p14:cNvPr>
                <p14:cNvContentPartPr/>
                <p14:nvPr/>
              </p14:nvContentPartPr>
              <p14:xfrm>
                <a:off x="2088872" y="3439345"/>
                <a:ext cx="235800" cy="276840"/>
              </p14:xfrm>
            </p:contentPart>
          </mc:Choice>
          <mc:Fallback xmlns="">
            <p:pic>
              <p:nvPicPr>
                <p:cNvPr id="3" name="Tinta 2">
                  <a:extLst>
                    <a:ext uri="{FF2B5EF4-FFF2-40B4-BE49-F238E27FC236}">
                      <a16:creationId xmlns:a16="http://schemas.microsoft.com/office/drawing/2014/main" id="{A4F7E670-E471-4FF6-9EC4-88AA4926CE0C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079872" y="3430705"/>
                  <a:ext cx="25344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4" name="Tinta 3">
                  <a:extLst>
                    <a:ext uri="{FF2B5EF4-FFF2-40B4-BE49-F238E27FC236}">
                      <a16:creationId xmlns:a16="http://schemas.microsoft.com/office/drawing/2014/main" id="{70A21C69-A3AB-4684-9150-0043A75AB985}"/>
                    </a:ext>
                  </a:extLst>
                </p14:cNvPr>
                <p14:cNvContentPartPr/>
                <p14:nvPr/>
              </p14:nvContentPartPr>
              <p14:xfrm>
                <a:off x="2402792" y="3477145"/>
                <a:ext cx="106200" cy="360"/>
              </p14:xfrm>
            </p:contentPart>
          </mc:Choice>
          <mc:Fallback xmlns="">
            <p:pic>
              <p:nvPicPr>
                <p:cNvPr id="4" name="Tinta 3">
                  <a:extLst>
                    <a:ext uri="{FF2B5EF4-FFF2-40B4-BE49-F238E27FC236}">
                      <a16:creationId xmlns:a16="http://schemas.microsoft.com/office/drawing/2014/main" id="{70A21C69-A3AB-4684-9150-0043A75AB985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393792" y="3468145"/>
                  <a:ext cx="1238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5" name="Tinta 4">
                  <a:extLst>
                    <a:ext uri="{FF2B5EF4-FFF2-40B4-BE49-F238E27FC236}">
                      <a16:creationId xmlns:a16="http://schemas.microsoft.com/office/drawing/2014/main" id="{A2C371A6-E9BC-43E0-B7FE-B40D8A971E06}"/>
                    </a:ext>
                  </a:extLst>
                </p14:cNvPr>
                <p14:cNvContentPartPr/>
                <p14:nvPr/>
              </p14:nvContentPartPr>
              <p14:xfrm>
                <a:off x="2423672" y="3329185"/>
                <a:ext cx="172080" cy="95040"/>
              </p14:xfrm>
            </p:contentPart>
          </mc:Choice>
          <mc:Fallback xmlns="">
            <p:pic>
              <p:nvPicPr>
                <p:cNvPr id="5" name="Tinta 4">
                  <a:extLst>
                    <a:ext uri="{FF2B5EF4-FFF2-40B4-BE49-F238E27FC236}">
                      <a16:creationId xmlns:a16="http://schemas.microsoft.com/office/drawing/2014/main" id="{A2C371A6-E9BC-43E0-B7FE-B40D8A971E06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415032" y="3320185"/>
                  <a:ext cx="18972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6" name="Tinta 5">
                  <a:extLst>
                    <a:ext uri="{FF2B5EF4-FFF2-40B4-BE49-F238E27FC236}">
                      <a16:creationId xmlns:a16="http://schemas.microsoft.com/office/drawing/2014/main" id="{ACC02F89-E334-430E-BA13-FF68EB399250}"/>
                    </a:ext>
                  </a:extLst>
                </p14:cNvPr>
                <p14:cNvContentPartPr/>
                <p14:nvPr/>
              </p14:nvContentPartPr>
              <p14:xfrm>
                <a:off x="2849552" y="3446185"/>
                <a:ext cx="1301400" cy="380880"/>
              </p14:xfrm>
            </p:contentPart>
          </mc:Choice>
          <mc:Fallback xmlns="">
            <p:pic>
              <p:nvPicPr>
                <p:cNvPr id="6" name="Tinta 5">
                  <a:extLst>
                    <a:ext uri="{FF2B5EF4-FFF2-40B4-BE49-F238E27FC236}">
                      <a16:creationId xmlns:a16="http://schemas.microsoft.com/office/drawing/2014/main" id="{ACC02F89-E334-430E-BA13-FF68EB399250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840552" y="3437545"/>
                  <a:ext cx="1319040" cy="398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Tinta 7">
                <a:extLst>
                  <a:ext uri="{FF2B5EF4-FFF2-40B4-BE49-F238E27FC236}">
                    <a16:creationId xmlns:a16="http://schemas.microsoft.com/office/drawing/2014/main" id="{3B85A5C2-747D-4429-9957-36B96997163E}"/>
                  </a:ext>
                </a:extLst>
              </p14:cNvPr>
              <p14:cNvContentPartPr/>
              <p14:nvPr/>
            </p14:nvContentPartPr>
            <p14:xfrm>
              <a:off x="4746392" y="3958465"/>
              <a:ext cx="1122840" cy="273600"/>
            </p14:xfrm>
          </p:contentPart>
        </mc:Choice>
        <mc:Fallback xmlns="">
          <p:pic>
            <p:nvPicPr>
              <p:cNvPr id="8" name="Tinta 7">
                <a:extLst>
                  <a:ext uri="{FF2B5EF4-FFF2-40B4-BE49-F238E27FC236}">
                    <a16:creationId xmlns:a16="http://schemas.microsoft.com/office/drawing/2014/main" id="{3B85A5C2-747D-4429-9957-36B96997163E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737392" y="3949825"/>
                <a:ext cx="1140480" cy="291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2" name="Agrupar 11">
            <a:extLst>
              <a:ext uri="{FF2B5EF4-FFF2-40B4-BE49-F238E27FC236}">
                <a16:creationId xmlns:a16="http://schemas.microsoft.com/office/drawing/2014/main" id="{C69F69FA-7D37-40E2-BEA9-742CC0F7DDE6}"/>
              </a:ext>
            </a:extLst>
          </p:cNvPr>
          <p:cNvGrpSpPr/>
          <p:nvPr/>
        </p:nvGrpSpPr>
        <p:grpSpPr>
          <a:xfrm>
            <a:off x="4497992" y="3537625"/>
            <a:ext cx="1276560" cy="605880"/>
            <a:chOff x="4497992" y="3537625"/>
            <a:chExt cx="1276560" cy="605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9" name="Tinta 8">
                  <a:extLst>
                    <a:ext uri="{FF2B5EF4-FFF2-40B4-BE49-F238E27FC236}">
                      <a16:creationId xmlns:a16="http://schemas.microsoft.com/office/drawing/2014/main" id="{8E5DD64F-F5A4-4054-83F0-C19B49BA2F5D}"/>
                    </a:ext>
                  </a:extLst>
                </p14:cNvPr>
                <p14:cNvContentPartPr/>
                <p14:nvPr/>
              </p14:nvContentPartPr>
              <p14:xfrm>
                <a:off x="4497992" y="4002025"/>
                <a:ext cx="234360" cy="141480"/>
              </p14:xfrm>
            </p:contentPart>
          </mc:Choice>
          <mc:Fallback xmlns="">
            <p:pic>
              <p:nvPicPr>
                <p:cNvPr id="9" name="Tinta 8">
                  <a:extLst>
                    <a:ext uri="{FF2B5EF4-FFF2-40B4-BE49-F238E27FC236}">
                      <a16:creationId xmlns:a16="http://schemas.microsoft.com/office/drawing/2014/main" id="{8E5DD64F-F5A4-4054-83F0-C19B49BA2F5D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489352" y="3993385"/>
                  <a:ext cx="25200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0" name="Tinta 9">
                  <a:extLst>
                    <a:ext uri="{FF2B5EF4-FFF2-40B4-BE49-F238E27FC236}">
                      <a16:creationId xmlns:a16="http://schemas.microsoft.com/office/drawing/2014/main" id="{705CAC0C-5876-4F98-8C5F-611D7E1F0B1D}"/>
                    </a:ext>
                  </a:extLst>
                </p14:cNvPr>
                <p14:cNvContentPartPr/>
                <p14:nvPr/>
              </p14:nvContentPartPr>
              <p14:xfrm>
                <a:off x="5012432" y="3766945"/>
                <a:ext cx="762120" cy="206280"/>
              </p14:xfrm>
            </p:contentPart>
          </mc:Choice>
          <mc:Fallback xmlns="">
            <p:pic>
              <p:nvPicPr>
                <p:cNvPr id="10" name="Tinta 9">
                  <a:extLst>
                    <a:ext uri="{FF2B5EF4-FFF2-40B4-BE49-F238E27FC236}">
                      <a16:creationId xmlns:a16="http://schemas.microsoft.com/office/drawing/2014/main" id="{705CAC0C-5876-4F98-8C5F-611D7E1F0B1D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003432" y="3757945"/>
                  <a:ext cx="77976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1" name="Tinta 10">
                  <a:extLst>
                    <a:ext uri="{FF2B5EF4-FFF2-40B4-BE49-F238E27FC236}">
                      <a16:creationId xmlns:a16="http://schemas.microsoft.com/office/drawing/2014/main" id="{15BC37F6-AEA0-463D-B751-DD415CB9FB7B}"/>
                    </a:ext>
                  </a:extLst>
                </p14:cNvPr>
                <p14:cNvContentPartPr/>
                <p14:nvPr/>
              </p14:nvContentPartPr>
              <p14:xfrm>
                <a:off x="5219072" y="3537625"/>
                <a:ext cx="460080" cy="223200"/>
              </p14:xfrm>
            </p:contentPart>
          </mc:Choice>
          <mc:Fallback xmlns="">
            <p:pic>
              <p:nvPicPr>
                <p:cNvPr id="11" name="Tinta 10">
                  <a:extLst>
                    <a:ext uri="{FF2B5EF4-FFF2-40B4-BE49-F238E27FC236}">
                      <a16:creationId xmlns:a16="http://schemas.microsoft.com/office/drawing/2014/main" id="{15BC37F6-AEA0-463D-B751-DD415CB9FB7B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5210432" y="3528625"/>
                  <a:ext cx="477720" cy="240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3" name="Tinta 12">
                <a:extLst>
                  <a:ext uri="{FF2B5EF4-FFF2-40B4-BE49-F238E27FC236}">
                    <a16:creationId xmlns:a16="http://schemas.microsoft.com/office/drawing/2014/main" id="{D36CB23D-5AF5-43F7-9B17-1F0B54B58CCA}"/>
                  </a:ext>
                </a:extLst>
              </p14:cNvPr>
              <p14:cNvContentPartPr/>
              <p14:nvPr/>
            </p14:nvContentPartPr>
            <p14:xfrm>
              <a:off x="6692192" y="3990865"/>
              <a:ext cx="1423800" cy="381240"/>
            </p14:xfrm>
          </p:contentPart>
        </mc:Choice>
        <mc:Fallback xmlns="">
          <p:pic>
            <p:nvPicPr>
              <p:cNvPr id="13" name="Tinta 12">
                <a:extLst>
                  <a:ext uri="{FF2B5EF4-FFF2-40B4-BE49-F238E27FC236}">
                    <a16:creationId xmlns:a16="http://schemas.microsoft.com/office/drawing/2014/main" id="{D36CB23D-5AF5-43F7-9B17-1F0B54B58CCA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683552" y="3981865"/>
                <a:ext cx="1441440" cy="39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5" name="Tinta 14">
                <a:extLst>
                  <a:ext uri="{FF2B5EF4-FFF2-40B4-BE49-F238E27FC236}">
                    <a16:creationId xmlns:a16="http://schemas.microsoft.com/office/drawing/2014/main" id="{6F4B1C48-7C27-445B-A2E1-8071C8971DA8}"/>
                  </a:ext>
                </a:extLst>
              </p14:cNvPr>
              <p14:cNvContentPartPr/>
              <p14:nvPr/>
            </p14:nvContentPartPr>
            <p14:xfrm>
              <a:off x="7044272" y="3636985"/>
              <a:ext cx="831960" cy="327600"/>
            </p14:xfrm>
          </p:contentPart>
        </mc:Choice>
        <mc:Fallback xmlns="">
          <p:pic>
            <p:nvPicPr>
              <p:cNvPr id="15" name="Tinta 14">
                <a:extLst>
                  <a:ext uri="{FF2B5EF4-FFF2-40B4-BE49-F238E27FC236}">
                    <a16:creationId xmlns:a16="http://schemas.microsoft.com/office/drawing/2014/main" id="{6F4B1C48-7C27-445B-A2E1-8071C8971DA8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035272" y="3628345"/>
                <a:ext cx="849600" cy="34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6" name="Tinta 15">
                <a:extLst>
                  <a:ext uri="{FF2B5EF4-FFF2-40B4-BE49-F238E27FC236}">
                    <a16:creationId xmlns:a16="http://schemas.microsoft.com/office/drawing/2014/main" id="{81424A0E-3960-48C5-BEDB-CAADDD217E26}"/>
                  </a:ext>
                </a:extLst>
              </p14:cNvPr>
              <p14:cNvContentPartPr/>
              <p14:nvPr/>
            </p14:nvContentPartPr>
            <p14:xfrm>
              <a:off x="7241552" y="3450505"/>
              <a:ext cx="467640" cy="220320"/>
            </p14:xfrm>
          </p:contentPart>
        </mc:Choice>
        <mc:Fallback xmlns="">
          <p:pic>
            <p:nvPicPr>
              <p:cNvPr id="16" name="Tinta 15">
                <a:extLst>
                  <a:ext uri="{FF2B5EF4-FFF2-40B4-BE49-F238E27FC236}">
                    <a16:creationId xmlns:a16="http://schemas.microsoft.com/office/drawing/2014/main" id="{81424A0E-3960-48C5-BEDB-CAADDD217E26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232552" y="3441505"/>
                <a:ext cx="485280" cy="23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7" name="Tinta 16">
                <a:extLst>
                  <a:ext uri="{FF2B5EF4-FFF2-40B4-BE49-F238E27FC236}">
                    <a16:creationId xmlns:a16="http://schemas.microsoft.com/office/drawing/2014/main" id="{2F39EB78-E93A-40B0-B051-6752B0C51AEA}"/>
                  </a:ext>
                </a:extLst>
              </p14:cNvPr>
              <p14:cNvContentPartPr/>
              <p14:nvPr/>
            </p14:nvContentPartPr>
            <p14:xfrm>
              <a:off x="7368272" y="3317305"/>
              <a:ext cx="222120" cy="126000"/>
            </p14:xfrm>
          </p:contentPart>
        </mc:Choice>
        <mc:Fallback xmlns="">
          <p:pic>
            <p:nvPicPr>
              <p:cNvPr id="17" name="Tinta 16">
                <a:extLst>
                  <a:ext uri="{FF2B5EF4-FFF2-40B4-BE49-F238E27FC236}">
                    <a16:creationId xmlns:a16="http://schemas.microsoft.com/office/drawing/2014/main" id="{2F39EB78-E93A-40B0-B051-6752B0C51AEA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359632" y="3308305"/>
                <a:ext cx="239760" cy="143640"/>
              </a:xfrm>
              <a:prstGeom prst="rect">
                <a:avLst/>
              </a:prstGeom>
            </p:spPr>
          </p:pic>
        </mc:Fallback>
      </mc:AlternateContent>
      <p:grpSp>
        <p:nvGrpSpPr>
          <p:cNvPr id="25" name="Agrupar 24">
            <a:extLst>
              <a:ext uri="{FF2B5EF4-FFF2-40B4-BE49-F238E27FC236}">
                <a16:creationId xmlns:a16="http://schemas.microsoft.com/office/drawing/2014/main" id="{754A8067-DA46-4388-B3A9-41AC4BB297E1}"/>
              </a:ext>
            </a:extLst>
          </p:cNvPr>
          <p:cNvGrpSpPr/>
          <p:nvPr/>
        </p:nvGrpSpPr>
        <p:grpSpPr>
          <a:xfrm>
            <a:off x="7415072" y="3624025"/>
            <a:ext cx="145080" cy="246240"/>
            <a:chOff x="7415072" y="3624025"/>
            <a:chExt cx="145080" cy="246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0" name="Tinta 19">
                  <a:extLst>
                    <a:ext uri="{FF2B5EF4-FFF2-40B4-BE49-F238E27FC236}">
                      <a16:creationId xmlns:a16="http://schemas.microsoft.com/office/drawing/2014/main" id="{3196A7AA-6C36-4351-B9C0-2C0B31006ECA}"/>
                    </a:ext>
                  </a:extLst>
                </p14:cNvPr>
                <p14:cNvContentPartPr/>
                <p14:nvPr/>
              </p14:nvContentPartPr>
              <p14:xfrm>
                <a:off x="7415072" y="3754345"/>
                <a:ext cx="145080" cy="115920"/>
              </p14:xfrm>
            </p:contentPart>
          </mc:Choice>
          <mc:Fallback xmlns="">
            <p:pic>
              <p:nvPicPr>
                <p:cNvPr id="20" name="Tinta 19">
                  <a:extLst>
                    <a:ext uri="{FF2B5EF4-FFF2-40B4-BE49-F238E27FC236}">
                      <a16:creationId xmlns:a16="http://schemas.microsoft.com/office/drawing/2014/main" id="{3196A7AA-6C36-4351-B9C0-2C0B31006ECA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406432" y="3745345"/>
                  <a:ext cx="16272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1" name="Tinta 20">
                  <a:extLst>
                    <a:ext uri="{FF2B5EF4-FFF2-40B4-BE49-F238E27FC236}">
                      <a16:creationId xmlns:a16="http://schemas.microsoft.com/office/drawing/2014/main" id="{CCD972E0-6F48-4792-B3EB-3E0FC4415D50}"/>
                    </a:ext>
                  </a:extLst>
                </p14:cNvPr>
                <p14:cNvContentPartPr/>
                <p14:nvPr/>
              </p14:nvContentPartPr>
              <p14:xfrm>
                <a:off x="7532432" y="3624025"/>
                <a:ext cx="2880" cy="43200"/>
              </p14:xfrm>
            </p:contentPart>
          </mc:Choice>
          <mc:Fallback xmlns="">
            <p:pic>
              <p:nvPicPr>
                <p:cNvPr id="21" name="Tinta 20">
                  <a:extLst>
                    <a:ext uri="{FF2B5EF4-FFF2-40B4-BE49-F238E27FC236}">
                      <a16:creationId xmlns:a16="http://schemas.microsoft.com/office/drawing/2014/main" id="{CCD972E0-6F48-4792-B3EB-3E0FC4415D50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7523792" y="3615025"/>
                  <a:ext cx="20520" cy="60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Agrupar 23">
            <a:extLst>
              <a:ext uri="{FF2B5EF4-FFF2-40B4-BE49-F238E27FC236}">
                <a16:creationId xmlns:a16="http://schemas.microsoft.com/office/drawing/2014/main" id="{9478B16C-9C96-46E0-80BE-2CE6C7C158BE}"/>
              </a:ext>
            </a:extLst>
          </p:cNvPr>
          <p:cNvGrpSpPr/>
          <p:nvPr/>
        </p:nvGrpSpPr>
        <p:grpSpPr>
          <a:xfrm>
            <a:off x="7354952" y="4024345"/>
            <a:ext cx="60480" cy="227520"/>
            <a:chOff x="7354952" y="4024345"/>
            <a:chExt cx="60480" cy="227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2" name="Tinta 21">
                  <a:extLst>
                    <a:ext uri="{FF2B5EF4-FFF2-40B4-BE49-F238E27FC236}">
                      <a16:creationId xmlns:a16="http://schemas.microsoft.com/office/drawing/2014/main" id="{9E2C874C-4472-4FF3-AEC4-5524004000A7}"/>
                    </a:ext>
                  </a:extLst>
                </p14:cNvPr>
                <p14:cNvContentPartPr/>
                <p14:nvPr/>
              </p14:nvContentPartPr>
              <p14:xfrm>
                <a:off x="7354952" y="4100665"/>
                <a:ext cx="47880" cy="151200"/>
              </p14:xfrm>
            </p:contentPart>
          </mc:Choice>
          <mc:Fallback xmlns="">
            <p:pic>
              <p:nvPicPr>
                <p:cNvPr id="22" name="Tinta 21">
                  <a:extLst>
                    <a:ext uri="{FF2B5EF4-FFF2-40B4-BE49-F238E27FC236}">
                      <a16:creationId xmlns:a16="http://schemas.microsoft.com/office/drawing/2014/main" id="{9E2C874C-4472-4FF3-AEC4-5524004000A7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7346312" y="4091665"/>
                  <a:ext cx="6552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3" name="Tinta 22">
                  <a:extLst>
                    <a:ext uri="{FF2B5EF4-FFF2-40B4-BE49-F238E27FC236}">
                      <a16:creationId xmlns:a16="http://schemas.microsoft.com/office/drawing/2014/main" id="{57586840-4546-4CA8-9B3A-212487348046}"/>
                    </a:ext>
                  </a:extLst>
                </p14:cNvPr>
                <p14:cNvContentPartPr/>
                <p14:nvPr/>
              </p14:nvContentPartPr>
              <p14:xfrm>
                <a:off x="7415072" y="4024345"/>
                <a:ext cx="360" cy="360"/>
              </p14:xfrm>
            </p:contentPart>
          </mc:Choice>
          <mc:Fallback xmlns="">
            <p:pic>
              <p:nvPicPr>
                <p:cNvPr id="23" name="Tinta 22">
                  <a:extLst>
                    <a:ext uri="{FF2B5EF4-FFF2-40B4-BE49-F238E27FC236}">
                      <a16:creationId xmlns:a16="http://schemas.microsoft.com/office/drawing/2014/main" id="{57586840-4546-4CA8-9B3A-212487348046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7406432" y="40157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6" name="Tinta 25">
                <a:extLst>
                  <a:ext uri="{FF2B5EF4-FFF2-40B4-BE49-F238E27FC236}">
                    <a16:creationId xmlns:a16="http://schemas.microsoft.com/office/drawing/2014/main" id="{77D74883-60DB-4AA5-96D4-EFD545E6D2D1}"/>
                  </a:ext>
                </a:extLst>
              </p14:cNvPr>
              <p14:cNvContentPartPr/>
              <p14:nvPr/>
            </p14:nvContentPartPr>
            <p14:xfrm>
              <a:off x="418832" y="1894945"/>
              <a:ext cx="1431720" cy="428040"/>
            </p14:xfrm>
          </p:contentPart>
        </mc:Choice>
        <mc:Fallback xmlns="">
          <p:pic>
            <p:nvPicPr>
              <p:cNvPr id="26" name="Tinta 25">
                <a:extLst>
                  <a:ext uri="{FF2B5EF4-FFF2-40B4-BE49-F238E27FC236}">
                    <a16:creationId xmlns:a16="http://schemas.microsoft.com/office/drawing/2014/main" id="{77D74883-60DB-4AA5-96D4-EFD545E6D2D1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09832" y="1885945"/>
                <a:ext cx="1449360" cy="4456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Subtask 2</a:t>
            </a:r>
            <a:endParaRPr/>
          </a:p>
        </p:txBody>
      </p:sp>
      <p:sp>
        <p:nvSpPr>
          <p:cNvPr id="92" name="Google Shape;92;p17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pt-BR"/>
              <a:t>N &lt;= 1000</a:t>
            </a:r>
            <a:br>
              <a:rPr lang="pt-BR"/>
            </a:br>
            <a:r>
              <a:rPr lang="pt-BR"/>
              <a:t>Como tratar rotacionar?</a:t>
            </a:r>
            <a:br>
              <a:rPr lang="pt-BR"/>
            </a:br>
            <a:r>
              <a:rPr lang="pt-BR"/>
              <a:t>(a1, b1), (a2, b2) com a2 &lt; b2, precisa que a1 &lt; a2 e b1 &lt; b2, possivelmente dando swap em a1 e b1</a:t>
            </a:r>
            <a:br>
              <a:rPr lang="pt-BR"/>
            </a:br>
            <a:r>
              <a:rPr lang="pt-BR"/>
              <a:t>Não faz sentido parear menor número num par com maior número no outro</a:t>
            </a:r>
            <a:endParaRPr/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7F30ABD2-2466-49EA-818D-C6015E4ACBC0}"/>
              </a:ext>
            </a:extLst>
          </p:cNvPr>
          <p:cNvGrpSpPr/>
          <p:nvPr/>
        </p:nvGrpSpPr>
        <p:grpSpPr>
          <a:xfrm>
            <a:off x="2475872" y="3762625"/>
            <a:ext cx="1787040" cy="402480"/>
            <a:chOff x="2475872" y="3762625"/>
            <a:chExt cx="1787040" cy="402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" name="Tinta 1">
                  <a:extLst>
                    <a:ext uri="{FF2B5EF4-FFF2-40B4-BE49-F238E27FC236}">
                      <a16:creationId xmlns:a16="http://schemas.microsoft.com/office/drawing/2014/main" id="{7130A052-2D09-48C3-9D18-290FF082AC42}"/>
                    </a:ext>
                  </a:extLst>
                </p14:cNvPr>
                <p14:cNvContentPartPr/>
                <p14:nvPr/>
              </p14:nvContentPartPr>
              <p14:xfrm>
                <a:off x="2870792" y="3762625"/>
                <a:ext cx="1392120" cy="402480"/>
              </p14:xfrm>
            </p:contentPart>
          </mc:Choice>
          <mc:Fallback xmlns="">
            <p:pic>
              <p:nvPicPr>
                <p:cNvPr id="2" name="Tinta 1">
                  <a:extLst>
                    <a:ext uri="{FF2B5EF4-FFF2-40B4-BE49-F238E27FC236}">
                      <a16:creationId xmlns:a16="http://schemas.microsoft.com/office/drawing/2014/main" id="{7130A052-2D09-48C3-9D18-290FF082AC42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861792" y="3753985"/>
                  <a:ext cx="1409760" cy="42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" name="Tinta 2">
                  <a:extLst>
                    <a:ext uri="{FF2B5EF4-FFF2-40B4-BE49-F238E27FC236}">
                      <a16:creationId xmlns:a16="http://schemas.microsoft.com/office/drawing/2014/main" id="{61454675-1723-4768-A535-15D1DF3DA87D}"/>
                    </a:ext>
                  </a:extLst>
                </p14:cNvPr>
                <p14:cNvContentPartPr/>
                <p14:nvPr/>
              </p14:nvContentPartPr>
              <p14:xfrm>
                <a:off x="2475872" y="3872065"/>
                <a:ext cx="325800" cy="126360"/>
              </p14:xfrm>
            </p:contentPart>
          </mc:Choice>
          <mc:Fallback xmlns="">
            <p:pic>
              <p:nvPicPr>
                <p:cNvPr id="3" name="Tinta 2">
                  <a:extLst>
                    <a:ext uri="{FF2B5EF4-FFF2-40B4-BE49-F238E27FC236}">
                      <a16:creationId xmlns:a16="http://schemas.microsoft.com/office/drawing/2014/main" id="{61454675-1723-4768-A535-15D1DF3DA87D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467232" y="3863065"/>
                  <a:ext cx="343440" cy="144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" name="Agrupar 6">
            <a:extLst>
              <a:ext uri="{FF2B5EF4-FFF2-40B4-BE49-F238E27FC236}">
                <a16:creationId xmlns:a16="http://schemas.microsoft.com/office/drawing/2014/main" id="{6BCB7E2C-F24E-4E3D-85D5-BB0DBAFE6C69}"/>
              </a:ext>
            </a:extLst>
          </p:cNvPr>
          <p:cNvGrpSpPr/>
          <p:nvPr/>
        </p:nvGrpSpPr>
        <p:grpSpPr>
          <a:xfrm>
            <a:off x="5719472" y="3543745"/>
            <a:ext cx="1415520" cy="681480"/>
            <a:chOff x="5719472" y="3543745"/>
            <a:chExt cx="1415520" cy="681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5" name="Tinta 4">
                  <a:extLst>
                    <a:ext uri="{FF2B5EF4-FFF2-40B4-BE49-F238E27FC236}">
                      <a16:creationId xmlns:a16="http://schemas.microsoft.com/office/drawing/2014/main" id="{E9412A8C-2D14-4583-899E-D831ED92D11C}"/>
                    </a:ext>
                  </a:extLst>
                </p14:cNvPr>
                <p14:cNvContentPartPr/>
                <p14:nvPr/>
              </p14:nvContentPartPr>
              <p14:xfrm>
                <a:off x="5719472" y="3835705"/>
                <a:ext cx="1397520" cy="389520"/>
              </p14:xfrm>
            </p:contentPart>
          </mc:Choice>
          <mc:Fallback xmlns="">
            <p:pic>
              <p:nvPicPr>
                <p:cNvPr id="5" name="Tinta 4">
                  <a:extLst>
                    <a:ext uri="{FF2B5EF4-FFF2-40B4-BE49-F238E27FC236}">
                      <a16:creationId xmlns:a16="http://schemas.microsoft.com/office/drawing/2014/main" id="{E9412A8C-2D14-4583-899E-D831ED92D11C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710832" y="3827065"/>
                  <a:ext cx="1415160" cy="40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6" name="Tinta 5">
                  <a:extLst>
                    <a:ext uri="{FF2B5EF4-FFF2-40B4-BE49-F238E27FC236}">
                      <a16:creationId xmlns:a16="http://schemas.microsoft.com/office/drawing/2014/main" id="{38E518A4-E33B-48D8-A2DD-BEAFEA75C608}"/>
                    </a:ext>
                  </a:extLst>
                </p14:cNvPr>
                <p14:cNvContentPartPr/>
                <p14:nvPr/>
              </p14:nvContentPartPr>
              <p14:xfrm>
                <a:off x="6013592" y="3543745"/>
                <a:ext cx="1121400" cy="360000"/>
              </p14:xfrm>
            </p:contentPart>
          </mc:Choice>
          <mc:Fallback xmlns="">
            <p:pic>
              <p:nvPicPr>
                <p:cNvPr id="6" name="Tinta 5">
                  <a:extLst>
                    <a:ext uri="{FF2B5EF4-FFF2-40B4-BE49-F238E27FC236}">
                      <a16:creationId xmlns:a16="http://schemas.microsoft.com/office/drawing/2014/main" id="{38E518A4-E33B-48D8-A2DD-BEAFEA75C608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004952" y="3534745"/>
                  <a:ext cx="1139040" cy="377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Tinta 7">
                <a:extLst>
                  <a:ext uri="{FF2B5EF4-FFF2-40B4-BE49-F238E27FC236}">
                    <a16:creationId xmlns:a16="http://schemas.microsoft.com/office/drawing/2014/main" id="{76695BDA-6233-4A79-B271-DECAC5B3A260}"/>
                  </a:ext>
                </a:extLst>
              </p14:cNvPr>
              <p14:cNvContentPartPr/>
              <p14:nvPr/>
            </p14:nvContentPartPr>
            <p14:xfrm>
              <a:off x="5813072" y="3483625"/>
              <a:ext cx="166320" cy="151920"/>
            </p14:xfrm>
          </p:contentPart>
        </mc:Choice>
        <mc:Fallback xmlns="">
          <p:pic>
            <p:nvPicPr>
              <p:cNvPr id="8" name="Tinta 7">
                <a:extLst>
                  <a:ext uri="{FF2B5EF4-FFF2-40B4-BE49-F238E27FC236}">
                    <a16:creationId xmlns:a16="http://schemas.microsoft.com/office/drawing/2014/main" id="{76695BDA-6233-4A79-B271-DECAC5B3A260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804432" y="3474985"/>
                <a:ext cx="183960" cy="16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" name="Tinta 8">
                <a:extLst>
                  <a:ext uri="{FF2B5EF4-FFF2-40B4-BE49-F238E27FC236}">
                    <a16:creationId xmlns:a16="http://schemas.microsoft.com/office/drawing/2014/main" id="{B42ACF33-3539-4313-AED3-7EA5090EC7D3}"/>
                  </a:ext>
                </a:extLst>
              </p14:cNvPr>
              <p14:cNvContentPartPr/>
              <p14:nvPr/>
            </p14:nvContentPartPr>
            <p14:xfrm>
              <a:off x="438992" y="3442225"/>
              <a:ext cx="952560" cy="604440"/>
            </p14:xfrm>
          </p:contentPart>
        </mc:Choice>
        <mc:Fallback xmlns="">
          <p:pic>
            <p:nvPicPr>
              <p:cNvPr id="9" name="Tinta 8">
                <a:extLst>
                  <a:ext uri="{FF2B5EF4-FFF2-40B4-BE49-F238E27FC236}">
                    <a16:creationId xmlns:a16="http://schemas.microsoft.com/office/drawing/2014/main" id="{B42ACF33-3539-4313-AED3-7EA5090EC7D3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29992" y="3433585"/>
                <a:ext cx="970200" cy="62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5" name="Tinta 14">
                <a:extLst>
                  <a:ext uri="{FF2B5EF4-FFF2-40B4-BE49-F238E27FC236}">
                    <a16:creationId xmlns:a16="http://schemas.microsoft.com/office/drawing/2014/main" id="{6DE7533E-E2C0-4213-9CE4-82C8E0995771}"/>
                  </a:ext>
                </a:extLst>
              </p14:cNvPr>
              <p14:cNvContentPartPr/>
              <p14:nvPr/>
            </p14:nvContentPartPr>
            <p14:xfrm>
              <a:off x="626552" y="3604585"/>
              <a:ext cx="482400" cy="266040"/>
            </p14:xfrm>
          </p:contentPart>
        </mc:Choice>
        <mc:Fallback xmlns="">
          <p:pic>
            <p:nvPicPr>
              <p:cNvPr id="15" name="Tinta 14">
                <a:extLst>
                  <a:ext uri="{FF2B5EF4-FFF2-40B4-BE49-F238E27FC236}">
                    <a16:creationId xmlns:a16="http://schemas.microsoft.com/office/drawing/2014/main" id="{6DE7533E-E2C0-4213-9CE4-82C8E0995771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17912" y="3595945"/>
                <a:ext cx="500040" cy="28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0" name="Tinta 19">
                <a:extLst>
                  <a:ext uri="{FF2B5EF4-FFF2-40B4-BE49-F238E27FC236}">
                    <a16:creationId xmlns:a16="http://schemas.microsoft.com/office/drawing/2014/main" id="{320425F9-8114-47AA-A9FD-B6BE3BA16AA6}"/>
                  </a:ext>
                </a:extLst>
              </p14:cNvPr>
              <p14:cNvContentPartPr/>
              <p14:nvPr/>
            </p14:nvContentPartPr>
            <p14:xfrm>
              <a:off x="1923992" y="4216585"/>
              <a:ext cx="1248120" cy="683640"/>
            </p14:xfrm>
          </p:contentPart>
        </mc:Choice>
        <mc:Fallback xmlns="">
          <p:pic>
            <p:nvPicPr>
              <p:cNvPr id="20" name="Tinta 19">
                <a:extLst>
                  <a:ext uri="{FF2B5EF4-FFF2-40B4-BE49-F238E27FC236}">
                    <a16:creationId xmlns:a16="http://schemas.microsoft.com/office/drawing/2014/main" id="{320425F9-8114-47AA-A9FD-B6BE3BA16AA6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915352" y="4207945"/>
                <a:ext cx="1265760" cy="70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8" name="Tinta 27">
                <a:extLst>
                  <a:ext uri="{FF2B5EF4-FFF2-40B4-BE49-F238E27FC236}">
                    <a16:creationId xmlns:a16="http://schemas.microsoft.com/office/drawing/2014/main" id="{CC91C1B0-BE49-4C2C-AA10-D5BCEB17CB04}"/>
                  </a:ext>
                </a:extLst>
              </p14:cNvPr>
              <p14:cNvContentPartPr/>
              <p14:nvPr/>
            </p14:nvContentPartPr>
            <p14:xfrm>
              <a:off x="2068712" y="4670214"/>
              <a:ext cx="927360" cy="55800"/>
            </p14:xfrm>
          </p:contentPart>
        </mc:Choice>
        <mc:Fallback xmlns="">
          <p:pic>
            <p:nvPicPr>
              <p:cNvPr id="28" name="Tinta 27">
                <a:extLst>
                  <a:ext uri="{FF2B5EF4-FFF2-40B4-BE49-F238E27FC236}">
                    <a16:creationId xmlns:a16="http://schemas.microsoft.com/office/drawing/2014/main" id="{CC91C1B0-BE49-4C2C-AA10-D5BCEB17CB04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060072" y="4661214"/>
                <a:ext cx="945000" cy="73440"/>
              </a:xfrm>
              <a:prstGeom prst="rect">
                <a:avLst/>
              </a:prstGeom>
            </p:spPr>
          </p:pic>
        </mc:Fallback>
      </mc:AlternateContent>
      <p:grpSp>
        <p:nvGrpSpPr>
          <p:cNvPr id="49" name="Agrupar 48">
            <a:extLst>
              <a:ext uri="{FF2B5EF4-FFF2-40B4-BE49-F238E27FC236}">
                <a16:creationId xmlns:a16="http://schemas.microsoft.com/office/drawing/2014/main" id="{1F66D8AF-9419-4279-A6BA-DAB5992AF26C}"/>
              </a:ext>
            </a:extLst>
          </p:cNvPr>
          <p:cNvGrpSpPr/>
          <p:nvPr/>
        </p:nvGrpSpPr>
        <p:grpSpPr>
          <a:xfrm>
            <a:off x="4658552" y="4324614"/>
            <a:ext cx="2709360" cy="467640"/>
            <a:chOff x="4658552" y="4324614"/>
            <a:chExt cx="2709360" cy="467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41" name="Tinta 40">
                  <a:extLst>
                    <a:ext uri="{FF2B5EF4-FFF2-40B4-BE49-F238E27FC236}">
                      <a16:creationId xmlns:a16="http://schemas.microsoft.com/office/drawing/2014/main" id="{EA0AF273-8CB9-4715-A8CA-570DCDBC4DAD}"/>
                    </a:ext>
                  </a:extLst>
                </p14:cNvPr>
                <p14:cNvContentPartPr/>
                <p14:nvPr/>
              </p14:nvContentPartPr>
              <p14:xfrm>
                <a:off x="4658552" y="4324614"/>
                <a:ext cx="172080" cy="155520"/>
              </p14:xfrm>
            </p:contentPart>
          </mc:Choice>
          <mc:Fallback xmlns="">
            <p:pic>
              <p:nvPicPr>
                <p:cNvPr id="41" name="Tinta 40">
                  <a:extLst>
                    <a:ext uri="{FF2B5EF4-FFF2-40B4-BE49-F238E27FC236}">
                      <a16:creationId xmlns:a16="http://schemas.microsoft.com/office/drawing/2014/main" id="{EA0AF273-8CB9-4715-A8CA-570DCDBC4DAD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649552" y="4315614"/>
                  <a:ext cx="18972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42" name="Tinta 41">
                  <a:extLst>
                    <a:ext uri="{FF2B5EF4-FFF2-40B4-BE49-F238E27FC236}">
                      <a16:creationId xmlns:a16="http://schemas.microsoft.com/office/drawing/2014/main" id="{F5762322-EDA6-4F46-8CAD-A9A857F6327A}"/>
                    </a:ext>
                  </a:extLst>
                </p14:cNvPr>
                <p14:cNvContentPartPr/>
                <p14:nvPr/>
              </p14:nvContentPartPr>
              <p14:xfrm>
                <a:off x="4918832" y="4429014"/>
                <a:ext cx="233280" cy="106200"/>
              </p14:xfrm>
            </p:contentPart>
          </mc:Choice>
          <mc:Fallback xmlns="">
            <p:pic>
              <p:nvPicPr>
                <p:cNvPr id="42" name="Tinta 41">
                  <a:extLst>
                    <a:ext uri="{FF2B5EF4-FFF2-40B4-BE49-F238E27FC236}">
                      <a16:creationId xmlns:a16="http://schemas.microsoft.com/office/drawing/2014/main" id="{F5762322-EDA6-4F46-8CAD-A9A857F6327A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909832" y="4420374"/>
                  <a:ext cx="25092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43" name="Tinta 42">
                  <a:extLst>
                    <a:ext uri="{FF2B5EF4-FFF2-40B4-BE49-F238E27FC236}">
                      <a16:creationId xmlns:a16="http://schemas.microsoft.com/office/drawing/2014/main" id="{34875F02-07C6-40FE-B53E-E27F59D3EA81}"/>
                    </a:ext>
                  </a:extLst>
                </p14:cNvPr>
                <p14:cNvContentPartPr/>
                <p14:nvPr/>
              </p14:nvContentPartPr>
              <p14:xfrm>
                <a:off x="5202872" y="4453134"/>
                <a:ext cx="288720" cy="105840"/>
              </p14:xfrm>
            </p:contentPart>
          </mc:Choice>
          <mc:Fallback xmlns="">
            <p:pic>
              <p:nvPicPr>
                <p:cNvPr id="43" name="Tinta 42">
                  <a:extLst>
                    <a:ext uri="{FF2B5EF4-FFF2-40B4-BE49-F238E27FC236}">
                      <a16:creationId xmlns:a16="http://schemas.microsoft.com/office/drawing/2014/main" id="{34875F02-07C6-40FE-B53E-E27F59D3EA81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5194232" y="4444494"/>
                  <a:ext cx="30636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44" name="Tinta 43">
                  <a:extLst>
                    <a:ext uri="{FF2B5EF4-FFF2-40B4-BE49-F238E27FC236}">
                      <a16:creationId xmlns:a16="http://schemas.microsoft.com/office/drawing/2014/main" id="{17EEA5E3-A20C-4269-80AE-963BE27159A6}"/>
                    </a:ext>
                  </a:extLst>
                </p14:cNvPr>
                <p14:cNvContentPartPr/>
                <p14:nvPr/>
              </p14:nvContentPartPr>
              <p14:xfrm>
                <a:off x="5678792" y="4437654"/>
                <a:ext cx="254880" cy="213480"/>
              </p14:xfrm>
            </p:contentPart>
          </mc:Choice>
          <mc:Fallback xmlns="">
            <p:pic>
              <p:nvPicPr>
                <p:cNvPr id="44" name="Tinta 43">
                  <a:extLst>
                    <a:ext uri="{FF2B5EF4-FFF2-40B4-BE49-F238E27FC236}">
                      <a16:creationId xmlns:a16="http://schemas.microsoft.com/office/drawing/2014/main" id="{17EEA5E3-A20C-4269-80AE-963BE27159A6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5670152" y="4429014"/>
                  <a:ext cx="27252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45" name="Tinta 44">
                  <a:extLst>
                    <a:ext uri="{FF2B5EF4-FFF2-40B4-BE49-F238E27FC236}">
                      <a16:creationId xmlns:a16="http://schemas.microsoft.com/office/drawing/2014/main" id="{6CFC9AB2-1FF9-4493-B008-314325193562}"/>
                    </a:ext>
                  </a:extLst>
                </p14:cNvPr>
                <p14:cNvContentPartPr/>
                <p14:nvPr/>
              </p14:nvContentPartPr>
              <p14:xfrm>
                <a:off x="6010352" y="4577334"/>
                <a:ext cx="156240" cy="128520"/>
              </p14:xfrm>
            </p:contentPart>
          </mc:Choice>
          <mc:Fallback xmlns="">
            <p:pic>
              <p:nvPicPr>
                <p:cNvPr id="45" name="Tinta 44">
                  <a:extLst>
                    <a:ext uri="{FF2B5EF4-FFF2-40B4-BE49-F238E27FC236}">
                      <a16:creationId xmlns:a16="http://schemas.microsoft.com/office/drawing/2014/main" id="{6CFC9AB2-1FF9-4493-B008-314325193562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6001712" y="4568694"/>
                  <a:ext cx="17388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46" name="Tinta 45">
                  <a:extLst>
                    <a:ext uri="{FF2B5EF4-FFF2-40B4-BE49-F238E27FC236}">
                      <a16:creationId xmlns:a16="http://schemas.microsoft.com/office/drawing/2014/main" id="{230DCA20-A343-4A7B-94A0-8CCBAB95668B}"/>
                    </a:ext>
                  </a:extLst>
                </p14:cNvPr>
                <p14:cNvContentPartPr/>
                <p14:nvPr/>
              </p14:nvContentPartPr>
              <p14:xfrm>
                <a:off x="6349112" y="4465014"/>
                <a:ext cx="212040" cy="152280"/>
              </p14:xfrm>
            </p:contentPart>
          </mc:Choice>
          <mc:Fallback xmlns="">
            <p:pic>
              <p:nvPicPr>
                <p:cNvPr id="46" name="Tinta 45">
                  <a:extLst>
                    <a:ext uri="{FF2B5EF4-FFF2-40B4-BE49-F238E27FC236}">
                      <a16:creationId xmlns:a16="http://schemas.microsoft.com/office/drawing/2014/main" id="{230DCA20-A343-4A7B-94A0-8CCBAB95668B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6340472" y="4456014"/>
                  <a:ext cx="22968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47" name="Tinta 46">
                  <a:extLst>
                    <a:ext uri="{FF2B5EF4-FFF2-40B4-BE49-F238E27FC236}">
                      <a16:creationId xmlns:a16="http://schemas.microsoft.com/office/drawing/2014/main" id="{F2FD5338-D540-451D-AC97-EC504E9F7E40}"/>
                    </a:ext>
                  </a:extLst>
                </p14:cNvPr>
                <p14:cNvContentPartPr/>
                <p14:nvPr/>
              </p14:nvContentPartPr>
              <p14:xfrm>
                <a:off x="6740792" y="4435494"/>
                <a:ext cx="240840" cy="298080"/>
              </p14:xfrm>
            </p:contentPart>
          </mc:Choice>
          <mc:Fallback xmlns="">
            <p:pic>
              <p:nvPicPr>
                <p:cNvPr id="47" name="Tinta 46">
                  <a:extLst>
                    <a:ext uri="{FF2B5EF4-FFF2-40B4-BE49-F238E27FC236}">
                      <a16:creationId xmlns:a16="http://schemas.microsoft.com/office/drawing/2014/main" id="{F2FD5338-D540-451D-AC97-EC504E9F7E40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6731792" y="4426854"/>
                  <a:ext cx="258480" cy="31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48" name="Tinta 47">
                  <a:extLst>
                    <a:ext uri="{FF2B5EF4-FFF2-40B4-BE49-F238E27FC236}">
                      <a16:creationId xmlns:a16="http://schemas.microsoft.com/office/drawing/2014/main" id="{8FA68A69-A4DC-4C7E-9FE6-6B911581D106}"/>
                    </a:ext>
                  </a:extLst>
                </p14:cNvPr>
                <p14:cNvContentPartPr/>
                <p14:nvPr/>
              </p14:nvContentPartPr>
              <p14:xfrm>
                <a:off x="7208072" y="4611894"/>
                <a:ext cx="159840" cy="180360"/>
              </p14:xfrm>
            </p:contentPart>
          </mc:Choice>
          <mc:Fallback xmlns="">
            <p:pic>
              <p:nvPicPr>
                <p:cNvPr id="48" name="Tinta 47">
                  <a:extLst>
                    <a:ext uri="{FF2B5EF4-FFF2-40B4-BE49-F238E27FC236}">
                      <a16:creationId xmlns:a16="http://schemas.microsoft.com/office/drawing/2014/main" id="{8FA68A69-A4DC-4C7E-9FE6-6B911581D106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7199072" y="4602894"/>
                  <a:ext cx="177480" cy="19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0" name="Agrupar 59">
            <a:extLst>
              <a:ext uri="{FF2B5EF4-FFF2-40B4-BE49-F238E27FC236}">
                <a16:creationId xmlns:a16="http://schemas.microsoft.com/office/drawing/2014/main" id="{12FD8C21-31BB-41DF-AD1A-AF8A6E3E2650}"/>
              </a:ext>
            </a:extLst>
          </p:cNvPr>
          <p:cNvGrpSpPr/>
          <p:nvPr/>
        </p:nvGrpSpPr>
        <p:grpSpPr>
          <a:xfrm>
            <a:off x="1379672" y="4210134"/>
            <a:ext cx="1614240" cy="925006"/>
            <a:chOff x="1379672" y="4210134"/>
            <a:chExt cx="1614240" cy="925006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5" name="Tinta 24">
                  <a:extLst>
                    <a:ext uri="{FF2B5EF4-FFF2-40B4-BE49-F238E27FC236}">
                      <a16:creationId xmlns:a16="http://schemas.microsoft.com/office/drawing/2014/main" id="{D2B74EA2-8D66-4990-B300-D50ABACA1173}"/>
                    </a:ext>
                  </a:extLst>
                </p14:cNvPr>
                <p14:cNvContentPartPr/>
                <p14:nvPr/>
              </p14:nvContentPartPr>
              <p14:xfrm>
                <a:off x="2402792" y="4880785"/>
                <a:ext cx="190440" cy="235440"/>
              </p14:xfrm>
            </p:contentPart>
          </mc:Choice>
          <mc:Fallback xmlns="">
            <p:pic>
              <p:nvPicPr>
                <p:cNvPr id="25" name="Tinta 24">
                  <a:extLst>
                    <a:ext uri="{FF2B5EF4-FFF2-40B4-BE49-F238E27FC236}">
                      <a16:creationId xmlns:a16="http://schemas.microsoft.com/office/drawing/2014/main" id="{D2B74EA2-8D66-4990-B300-D50ABACA1173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2393792" y="4871785"/>
                  <a:ext cx="20808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6" name="Tinta 25">
                  <a:extLst>
                    <a:ext uri="{FF2B5EF4-FFF2-40B4-BE49-F238E27FC236}">
                      <a16:creationId xmlns:a16="http://schemas.microsoft.com/office/drawing/2014/main" id="{1E391353-6DC4-4871-8A09-791CF8ABDBEE}"/>
                    </a:ext>
                  </a:extLst>
                </p14:cNvPr>
                <p14:cNvContentPartPr/>
                <p14:nvPr/>
              </p14:nvContentPartPr>
              <p14:xfrm>
                <a:off x="2709512" y="5023900"/>
                <a:ext cx="284400" cy="111240"/>
              </p14:xfrm>
            </p:contentPart>
          </mc:Choice>
          <mc:Fallback xmlns="">
            <p:pic>
              <p:nvPicPr>
                <p:cNvPr id="26" name="Tinta 25">
                  <a:extLst>
                    <a:ext uri="{FF2B5EF4-FFF2-40B4-BE49-F238E27FC236}">
                      <a16:creationId xmlns:a16="http://schemas.microsoft.com/office/drawing/2014/main" id="{1E391353-6DC4-4871-8A09-791CF8ABDBEE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2700872" y="5015260"/>
                  <a:ext cx="30204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1" name="Tinta 20">
                  <a:extLst>
                    <a:ext uri="{FF2B5EF4-FFF2-40B4-BE49-F238E27FC236}">
                      <a16:creationId xmlns:a16="http://schemas.microsoft.com/office/drawing/2014/main" id="{EE498296-5CA6-4451-96AA-FD3C996FB573}"/>
                    </a:ext>
                  </a:extLst>
                </p14:cNvPr>
                <p14:cNvContentPartPr/>
                <p14:nvPr/>
              </p14:nvContentPartPr>
              <p14:xfrm>
                <a:off x="1623392" y="4379665"/>
                <a:ext cx="122400" cy="179280"/>
              </p14:xfrm>
            </p:contentPart>
          </mc:Choice>
          <mc:Fallback xmlns="">
            <p:pic>
              <p:nvPicPr>
                <p:cNvPr id="21" name="Tinta 20">
                  <a:extLst>
                    <a:ext uri="{FF2B5EF4-FFF2-40B4-BE49-F238E27FC236}">
                      <a16:creationId xmlns:a16="http://schemas.microsoft.com/office/drawing/2014/main" id="{EE498296-5CA6-4451-96AA-FD3C996FB573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614392" y="4371025"/>
                  <a:ext cx="14004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2" name="Tinta 21">
                  <a:extLst>
                    <a:ext uri="{FF2B5EF4-FFF2-40B4-BE49-F238E27FC236}">
                      <a16:creationId xmlns:a16="http://schemas.microsoft.com/office/drawing/2014/main" id="{9B5092CF-1AA4-4054-AD6E-948B2FE7A06C}"/>
                    </a:ext>
                  </a:extLst>
                </p14:cNvPr>
                <p14:cNvContentPartPr/>
                <p14:nvPr/>
              </p14:nvContentPartPr>
              <p14:xfrm>
                <a:off x="1755152" y="4483345"/>
                <a:ext cx="90360" cy="39960"/>
              </p14:xfrm>
            </p:contentPart>
          </mc:Choice>
          <mc:Fallback xmlns="">
            <p:pic>
              <p:nvPicPr>
                <p:cNvPr id="22" name="Tinta 21">
                  <a:extLst>
                    <a:ext uri="{FF2B5EF4-FFF2-40B4-BE49-F238E27FC236}">
                      <a16:creationId xmlns:a16="http://schemas.microsoft.com/office/drawing/2014/main" id="{9B5092CF-1AA4-4054-AD6E-948B2FE7A06C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746152" y="4474705"/>
                  <a:ext cx="10800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3" name="Tinta 22">
                  <a:extLst>
                    <a:ext uri="{FF2B5EF4-FFF2-40B4-BE49-F238E27FC236}">
                      <a16:creationId xmlns:a16="http://schemas.microsoft.com/office/drawing/2014/main" id="{EBFFC33F-E093-4C2E-80DD-952331F87B04}"/>
                    </a:ext>
                  </a:extLst>
                </p14:cNvPr>
                <p14:cNvContentPartPr/>
                <p14:nvPr/>
              </p14:nvContentPartPr>
              <p14:xfrm>
                <a:off x="1755152" y="4457785"/>
                <a:ext cx="165600" cy="194760"/>
              </p14:xfrm>
            </p:contentPart>
          </mc:Choice>
          <mc:Fallback xmlns="">
            <p:pic>
              <p:nvPicPr>
                <p:cNvPr id="23" name="Tinta 22">
                  <a:extLst>
                    <a:ext uri="{FF2B5EF4-FFF2-40B4-BE49-F238E27FC236}">
                      <a16:creationId xmlns:a16="http://schemas.microsoft.com/office/drawing/2014/main" id="{EBFFC33F-E093-4C2E-80DD-952331F87B04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746152" y="4448785"/>
                  <a:ext cx="18324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3" name="Tinta 32">
                  <a:extLst>
                    <a:ext uri="{FF2B5EF4-FFF2-40B4-BE49-F238E27FC236}">
                      <a16:creationId xmlns:a16="http://schemas.microsoft.com/office/drawing/2014/main" id="{2164E741-77A1-4CB3-AA65-6B030D76A428}"/>
                    </a:ext>
                  </a:extLst>
                </p14:cNvPr>
                <p14:cNvContentPartPr/>
                <p14:nvPr/>
              </p14:nvContentPartPr>
              <p14:xfrm>
                <a:off x="2082392" y="4299054"/>
                <a:ext cx="67320" cy="346680"/>
              </p14:xfrm>
            </p:contentPart>
          </mc:Choice>
          <mc:Fallback xmlns="">
            <p:pic>
              <p:nvPicPr>
                <p:cNvPr id="33" name="Tinta 32">
                  <a:extLst>
                    <a:ext uri="{FF2B5EF4-FFF2-40B4-BE49-F238E27FC236}">
                      <a16:creationId xmlns:a16="http://schemas.microsoft.com/office/drawing/2014/main" id="{2164E741-77A1-4CB3-AA65-6B030D76A428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2073392" y="4290054"/>
                  <a:ext cx="84960" cy="36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4" name="Tinta 33">
                  <a:extLst>
                    <a:ext uri="{FF2B5EF4-FFF2-40B4-BE49-F238E27FC236}">
                      <a16:creationId xmlns:a16="http://schemas.microsoft.com/office/drawing/2014/main" id="{0C7BE19B-3786-46D9-8B83-016AF178B7B1}"/>
                    </a:ext>
                  </a:extLst>
                </p14:cNvPr>
                <p14:cNvContentPartPr/>
                <p14:nvPr/>
              </p14:nvContentPartPr>
              <p14:xfrm>
                <a:off x="2152952" y="4404534"/>
                <a:ext cx="87120" cy="133560"/>
              </p14:xfrm>
            </p:contentPart>
          </mc:Choice>
          <mc:Fallback xmlns="">
            <p:pic>
              <p:nvPicPr>
                <p:cNvPr id="34" name="Tinta 33">
                  <a:extLst>
                    <a:ext uri="{FF2B5EF4-FFF2-40B4-BE49-F238E27FC236}">
                      <a16:creationId xmlns:a16="http://schemas.microsoft.com/office/drawing/2014/main" id="{0C7BE19B-3786-46D9-8B83-016AF178B7B1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2144312" y="4395894"/>
                  <a:ext cx="10476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5" name="Tinta 34">
                  <a:extLst>
                    <a:ext uri="{FF2B5EF4-FFF2-40B4-BE49-F238E27FC236}">
                      <a16:creationId xmlns:a16="http://schemas.microsoft.com/office/drawing/2014/main" id="{0C800F3D-6AC0-419F-8E96-E3A081478D53}"/>
                    </a:ext>
                  </a:extLst>
                </p14:cNvPr>
                <p14:cNvContentPartPr/>
                <p14:nvPr/>
              </p14:nvContentPartPr>
              <p14:xfrm>
                <a:off x="2289032" y="4433334"/>
                <a:ext cx="115200" cy="91800"/>
              </p14:xfrm>
            </p:contentPart>
          </mc:Choice>
          <mc:Fallback xmlns="">
            <p:pic>
              <p:nvPicPr>
                <p:cNvPr id="35" name="Tinta 34">
                  <a:extLst>
                    <a:ext uri="{FF2B5EF4-FFF2-40B4-BE49-F238E27FC236}">
                      <a16:creationId xmlns:a16="http://schemas.microsoft.com/office/drawing/2014/main" id="{0C800F3D-6AC0-419F-8E96-E3A081478D53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2280392" y="4424334"/>
                  <a:ext cx="13284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7" name="Tinta 36">
                  <a:extLst>
                    <a:ext uri="{FF2B5EF4-FFF2-40B4-BE49-F238E27FC236}">
                      <a16:creationId xmlns:a16="http://schemas.microsoft.com/office/drawing/2014/main" id="{5ACD7BC1-DF89-4F34-951E-9726ACEC29F2}"/>
                    </a:ext>
                  </a:extLst>
                </p14:cNvPr>
                <p14:cNvContentPartPr/>
                <p14:nvPr/>
              </p14:nvContentPartPr>
              <p14:xfrm>
                <a:off x="2389112" y="4645014"/>
                <a:ext cx="135000" cy="205560"/>
              </p14:xfrm>
            </p:contentPart>
          </mc:Choice>
          <mc:Fallback xmlns="">
            <p:pic>
              <p:nvPicPr>
                <p:cNvPr id="37" name="Tinta 36">
                  <a:extLst>
                    <a:ext uri="{FF2B5EF4-FFF2-40B4-BE49-F238E27FC236}">
                      <a16:creationId xmlns:a16="http://schemas.microsoft.com/office/drawing/2014/main" id="{5ACD7BC1-DF89-4F34-951E-9726ACEC29F2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2380472" y="4636374"/>
                  <a:ext cx="15264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8" name="Tinta 37">
                  <a:extLst>
                    <a:ext uri="{FF2B5EF4-FFF2-40B4-BE49-F238E27FC236}">
                      <a16:creationId xmlns:a16="http://schemas.microsoft.com/office/drawing/2014/main" id="{F8925275-C197-4633-ABFF-FB7D725D3C76}"/>
                    </a:ext>
                  </a:extLst>
                </p14:cNvPr>
                <p14:cNvContentPartPr/>
                <p14:nvPr/>
              </p14:nvContentPartPr>
              <p14:xfrm>
                <a:off x="2449232" y="4764534"/>
                <a:ext cx="206640" cy="67680"/>
              </p14:xfrm>
            </p:contentPart>
          </mc:Choice>
          <mc:Fallback xmlns="">
            <p:pic>
              <p:nvPicPr>
                <p:cNvPr id="38" name="Tinta 37">
                  <a:extLst>
                    <a:ext uri="{FF2B5EF4-FFF2-40B4-BE49-F238E27FC236}">
                      <a16:creationId xmlns:a16="http://schemas.microsoft.com/office/drawing/2014/main" id="{F8925275-C197-4633-ABFF-FB7D725D3C76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2440592" y="4755534"/>
                  <a:ext cx="22428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9" name="Tinta 38">
                  <a:extLst>
                    <a:ext uri="{FF2B5EF4-FFF2-40B4-BE49-F238E27FC236}">
                      <a16:creationId xmlns:a16="http://schemas.microsoft.com/office/drawing/2014/main" id="{8AB88C5F-34CC-473B-9DB4-ED3F05D97A50}"/>
                    </a:ext>
                  </a:extLst>
                </p14:cNvPr>
                <p14:cNvContentPartPr/>
                <p14:nvPr/>
              </p14:nvContentPartPr>
              <p14:xfrm>
                <a:off x="2662712" y="4772094"/>
                <a:ext cx="96480" cy="80640"/>
              </p14:xfrm>
            </p:contentPart>
          </mc:Choice>
          <mc:Fallback xmlns="">
            <p:pic>
              <p:nvPicPr>
                <p:cNvPr id="39" name="Tinta 38">
                  <a:extLst>
                    <a:ext uri="{FF2B5EF4-FFF2-40B4-BE49-F238E27FC236}">
                      <a16:creationId xmlns:a16="http://schemas.microsoft.com/office/drawing/2014/main" id="{8AB88C5F-34CC-473B-9DB4-ED3F05D97A50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2653712" y="4763094"/>
                  <a:ext cx="11412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59" name="Tinta 58">
                  <a:extLst>
                    <a:ext uri="{FF2B5EF4-FFF2-40B4-BE49-F238E27FC236}">
                      <a16:creationId xmlns:a16="http://schemas.microsoft.com/office/drawing/2014/main" id="{D694B017-F2DF-462B-B30B-20BCD0C83672}"/>
                    </a:ext>
                  </a:extLst>
                </p14:cNvPr>
                <p14:cNvContentPartPr/>
                <p14:nvPr/>
              </p14:nvContentPartPr>
              <p14:xfrm>
                <a:off x="1379672" y="4210134"/>
                <a:ext cx="688320" cy="622440"/>
              </p14:xfrm>
            </p:contentPart>
          </mc:Choice>
          <mc:Fallback xmlns="">
            <p:pic>
              <p:nvPicPr>
                <p:cNvPr id="59" name="Tinta 58">
                  <a:extLst>
                    <a:ext uri="{FF2B5EF4-FFF2-40B4-BE49-F238E27FC236}">
                      <a16:creationId xmlns:a16="http://schemas.microsoft.com/office/drawing/2014/main" id="{D694B017-F2DF-462B-B30B-20BCD0C83672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371032" y="4201494"/>
                  <a:ext cx="705960" cy="640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64" name="Tinta 63">
                <a:extLst>
                  <a:ext uri="{FF2B5EF4-FFF2-40B4-BE49-F238E27FC236}">
                    <a16:creationId xmlns:a16="http://schemas.microsoft.com/office/drawing/2014/main" id="{2BC97CEF-3965-4779-9F1D-45B7F28A1955}"/>
                  </a:ext>
                </a:extLst>
              </p14:cNvPr>
              <p14:cNvContentPartPr/>
              <p14:nvPr/>
            </p14:nvContentPartPr>
            <p14:xfrm>
              <a:off x="661112" y="3226974"/>
              <a:ext cx="197280" cy="532440"/>
            </p14:xfrm>
          </p:contentPart>
        </mc:Choice>
        <mc:Fallback xmlns="">
          <p:pic>
            <p:nvPicPr>
              <p:cNvPr id="64" name="Tinta 63">
                <a:extLst>
                  <a:ext uri="{FF2B5EF4-FFF2-40B4-BE49-F238E27FC236}">
                    <a16:creationId xmlns:a16="http://schemas.microsoft.com/office/drawing/2014/main" id="{2BC97CEF-3965-4779-9F1D-45B7F28A1955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652472" y="3217974"/>
                <a:ext cx="214920" cy="5500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Subtask 2</a:t>
            </a:r>
            <a:endParaRPr/>
          </a:p>
        </p:txBody>
      </p:sp>
      <p:sp>
        <p:nvSpPr>
          <p:cNvPr id="98" name="Google Shape;98;p18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pt-BR"/>
              <a:t>N &lt;= 1000</a:t>
            </a:r>
            <a:br>
              <a:rPr lang="pt-BR"/>
            </a:br>
            <a:r>
              <a:rPr lang="pt-BR"/>
              <a:t>Como tratar rotacionar?</a:t>
            </a:r>
            <a:br>
              <a:rPr lang="pt-BR"/>
            </a:br>
            <a:r>
              <a:rPr lang="pt-BR"/>
              <a:t>(a1, b1), (a2, b2) com a2 &lt; b2, precisa que a1 &lt; a2 e b1 &lt; b2, possivelmente dando swap em a1 e b1</a:t>
            </a:r>
            <a:br>
              <a:rPr lang="pt-BR"/>
            </a:br>
            <a:r>
              <a:rPr lang="pt-BR"/>
              <a:t>Não faz sentido parear menor número num par com maior número no outro</a:t>
            </a:r>
            <a:br>
              <a:rPr lang="pt-BR"/>
            </a:br>
            <a:br>
              <a:rPr lang="pt-BR"/>
            </a:br>
            <a:r>
              <a:rPr lang="pt-BR"/>
              <a:t>Faz com que P[i] &lt; L[i] e P[i] &lt; P[i+1]</a:t>
            </a:r>
            <a:br>
              <a:rPr lang="pt-BR"/>
            </a:br>
            <a:r>
              <a:rPr lang="pt-BR"/>
              <a:t>DP quadrática: DP[i] = max DP[j] + 1 para todos os j &lt; i tal que L[j] &lt; L[i]</a:t>
            </a:r>
            <a:endParaRPr/>
          </a:p>
        </p:txBody>
      </p:sp>
      <p:grpSp>
        <p:nvGrpSpPr>
          <p:cNvPr id="7" name="Agrupar 6">
            <a:extLst>
              <a:ext uri="{FF2B5EF4-FFF2-40B4-BE49-F238E27FC236}">
                <a16:creationId xmlns:a16="http://schemas.microsoft.com/office/drawing/2014/main" id="{784D1149-AC7A-49B2-8F3D-7ED963E7B40B}"/>
              </a:ext>
            </a:extLst>
          </p:cNvPr>
          <p:cNvGrpSpPr/>
          <p:nvPr/>
        </p:nvGrpSpPr>
        <p:grpSpPr>
          <a:xfrm>
            <a:off x="2776112" y="3830665"/>
            <a:ext cx="587880" cy="644400"/>
            <a:chOff x="2776112" y="3830665"/>
            <a:chExt cx="587880" cy="644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5" name="Tinta 4">
                  <a:extLst>
                    <a:ext uri="{FF2B5EF4-FFF2-40B4-BE49-F238E27FC236}">
                      <a16:creationId xmlns:a16="http://schemas.microsoft.com/office/drawing/2014/main" id="{2C679134-EF00-4996-BB30-84004AC49438}"/>
                    </a:ext>
                  </a:extLst>
                </p14:cNvPr>
                <p14:cNvContentPartPr/>
                <p14:nvPr/>
              </p14:nvContentPartPr>
              <p14:xfrm>
                <a:off x="2776112" y="3903025"/>
                <a:ext cx="329040" cy="376200"/>
              </p14:xfrm>
            </p:contentPart>
          </mc:Choice>
          <mc:Fallback xmlns="">
            <p:pic>
              <p:nvPicPr>
                <p:cNvPr id="5" name="Tinta 4">
                  <a:extLst>
                    <a:ext uri="{FF2B5EF4-FFF2-40B4-BE49-F238E27FC236}">
                      <a16:creationId xmlns:a16="http://schemas.microsoft.com/office/drawing/2014/main" id="{2C679134-EF00-4996-BB30-84004AC49438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767472" y="3894385"/>
                  <a:ext cx="346680" cy="39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6" name="Tinta 5">
                  <a:extLst>
                    <a:ext uri="{FF2B5EF4-FFF2-40B4-BE49-F238E27FC236}">
                      <a16:creationId xmlns:a16="http://schemas.microsoft.com/office/drawing/2014/main" id="{DA3F315E-A9F8-42FD-9AD5-AD250C34E7AC}"/>
                    </a:ext>
                  </a:extLst>
                </p14:cNvPr>
                <p14:cNvContentPartPr/>
                <p14:nvPr/>
              </p14:nvContentPartPr>
              <p14:xfrm>
                <a:off x="3196592" y="3830665"/>
                <a:ext cx="167400" cy="644400"/>
              </p14:xfrm>
            </p:contentPart>
          </mc:Choice>
          <mc:Fallback xmlns="">
            <p:pic>
              <p:nvPicPr>
                <p:cNvPr id="6" name="Tinta 5">
                  <a:extLst>
                    <a:ext uri="{FF2B5EF4-FFF2-40B4-BE49-F238E27FC236}">
                      <a16:creationId xmlns:a16="http://schemas.microsoft.com/office/drawing/2014/main" id="{DA3F315E-A9F8-42FD-9AD5-AD250C34E7AC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187952" y="3822025"/>
                  <a:ext cx="185040" cy="662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" name="Agrupar 9">
            <a:extLst>
              <a:ext uri="{FF2B5EF4-FFF2-40B4-BE49-F238E27FC236}">
                <a16:creationId xmlns:a16="http://schemas.microsoft.com/office/drawing/2014/main" id="{EC60B3B8-F106-46D5-97B1-7A867EEB8DCF}"/>
              </a:ext>
            </a:extLst>
          </p:cNvPr>
          <p:cNvGrpSpPr/>
          <p:nvPr/>
        </p:nvGrpSpPr>
        <p:grpSpPr>
          <a:xfrm>
            <a:off x="1922192" y="3717265"/>
            <a:ext cx="553680" cy="621720"/>
            <a:chOff x="1922192" y="3717265"/>
            <a:chExt cx="553680" cy="621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2" name="Tinta 1">
                  <a:extLst>
                    <a:ext uri="{FF2B5EF4-FFF2-40B4-BE49-F238E27FC236}">
                      <a16:creationId xmlns:a16="http://schemas.microsoft.com/office/drawing/2014/main" id="{8B30B328-0793-4B30-B71A-066FE6D3BD73}"/>
                    </a:ext>
                  </a:extLst>
                </p14:cNvPr>
                <p14:cNvContentPartPr/>
                <p14:nvPr/>
              </p14:nvContentPartPr>
              <p14:xfrm>
                <a:off x="1922192" y="3910945"/>
                <a:ext cx="120240" cy="312120"/>
              </p14:xfrm>
            </p:contentPart>
          </mc:Choice>
          <mc:Fallback xmlns="">
            <p:pic>
              <p:nvPicPr>
                <p:cNvPr id="2" name="Tinta 1">
                  <a:extLst>
                    <a:ext uri="{FF2B5EF4-FFF2-40B4-BE49-F238E27FC236}">
                      <a16:creationId xmlns:a16="http://schemas.microsoft.com/office/drawing/2014/main" id="{8B30B328-0793-4B30-B71A-066FE6D3BD73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913192" y="3902305"/>
                  <a:ext cx="137880" cy="32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3" name="Tinta 2">
                  <a:extLst>
                    <a:ext uri="{FF2B5EF4-FFF2-40B4-BE49-F238E27FC236}">
                      <a16:creationId xmlns:a16="http://schemas.microsoft.com/office/drawing/2014/main" id="{80EDE799-9883-4E4C-8510-FC956730EFAC}"/>
                    </a:ext>
                  </a:extLst>
                </p14:cNvPr>
                <p14:cNvContentPartPr/>
                <p14:nvPr/>
              </p14:nvContentPartPr>
              <p14:xfrm>
                <a:off x="2067632" y="4092025"/>
                <a:ext cx="135000" cy="165600"/>
              </p14:xfrm>
            </p:contentPart>
          </mc:Choice>
          <mc:Fallback xmlns="">
            <p:pic>
              <p:nvPicPr>
                <p:cNvPr id="3" name="Tinta 2">
                  <a:extLst>
                    <a:ext uri="{FF2B5EF4-FFF2-40B4-BE49-F238E27FC236}">
                      <a16:creationId xmlns:a16="http://schemas.microsoft.com/office/drawing/2014/main" id="{80EDE799-9883-4E4C-8510-FC956730EFAC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058992" y="4083385"/>
                  <a:ext cx="15264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4" name="Tinta 3">
                  <a:extLst>
                    <a:ext uri="{FF2B5EF4-FFF2-40B4-BE49-F238E27FC236}">
                      <a16:creationId xmlns:a16="http://schemas.microsoft.com/office/drawing/2014/main" id="{924F7516-A7C6-4AE9-A23B-5B015C524A0F}"/>
                    </a:ext>
                  </a:extLst>
                </p14:cNvPr>
                <p14:cNvContentPartPr/>
                <p14:nvPr/>
              </p14:nvContentPartPr>
              <p14:xfrm>
                <a:off x="2430152" y="4244665"/>
                <a:ext cx="45720" cy="94320"/>
              </p14:xfrm>
            </p:contentPart>
          </mc:Choice>
          <mc:Fallback xmlns="">
            <p:pic>
              <p:nvPicPr>
                <p:cNvPr id="4" name="Tinta 3">
                  <a:extLst>
                    <a:ext uri="{FF2B5EF4-FFF2-40B4-BE49-F238E27FC236}">
                      <a16:creationId xmlns:a16="http://schemas.microsoft.com/office/drawing/2014/main" id="{924F7516-A7C6-4AE9-A23B-5B015C524A0F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421152" y="4236025"/>
                  <a:ext cx="6336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9" name="Tinta 8">
                  <a:extLst>
                    <a:ext uri="{FF2B5EF4-FFF2-40B4-BE49-F238E27FC236}">
                      <a16:creationId xmlns:a16="http://schemas.microsoft.com/office/drawing/2014/main" id="{BAAEBD61-538D-410C-8020-0B16AC1ECBCA}"/>
                    </a:ext>
                  </a:extLst>
                </p14:cNvPr>
                <p14:cNvContentPartPr/>
                <p14:nvPr/>
              </p14:nvContentPartPr>
              <p14:xfrm>
                <a:off x="2108672" y="3717265"/>
                <a:ext cx="147600" cy="314640"/>
              </p14:xfrm>
            </p:contentPart>
          </mc:Choice>
          <mc:Fallback xmlns="">
            <p:pic>
              <p:nvPicPr>
                <p:cNvPr id="9" name="Tinta 8">
                  <a:extLst>
                    <a:ext uri="{FF2B5EF4-FFF2-40B4-BE49-F238E27FC236}">
                      <a16:creationId xmlns:a16="http://schemas.microsoft.com/office/drawing/2014/main" id="{BAAEBD61-538D-410C-8020-0B16AC1ECBCA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099672" y="3708265"/>
                  <a:ext cx="165240" cy="332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F9075227-800E-4F44-9810-1F78911B7DFF}"/>
              </a:ext>
            </a:extLst>
          </p:cNvPr>
          <p:cNvGrpSpPr/>
          <p:nvPr/>
        </p:nvGrpSpPr>
        <p:grpSpPr>
          <a:xfrm>
            <a:off x="2055392" y="4553185"/>
            <a:ext cx="413280" cy="142560"/>
            <a:chOff x="2055392" y="4553185"/>
            <a:chExt cx="413280" cy="142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1" name="Tinta 10">
                  <a:extLst>
                    <a:ext uri="{FF2B5EF4-FFF2-40B4-BE49-F238E27FC236}">
                      <a16:creationId xmlns:a16="http://schemas.microsoft.com/office/drawing/2014/main" id="{08A6983F-748E-40A1-B157-54C74295AC22}"/>
                    </a:ext>
                  </a:extLst>
                </p14:cNvPr>
                <p14:cNvContentPartPr/>
                <p14:nvPr/>
              </p14:nvContentPartPr>
              <p14:xfrm>
                <a:off x="2055392" y="4553185"/>
                <a:ext cx="123120" cy="142560"/>
              </p14:xfrm>
            </p:contentPart>
          </mc:Choice>
          <mc:Fallback xmlns="">
            <p:pic>
              <p:nvPicPr>
                <p:cNvPr id="11" name="Tinta 10">
                  <a:extLst>
                    <a:ext uri="{FF2B5EF4-FFF2-40B4-BE49-F238E27FC236}">
                      <a16:creationId xmlns:a16="http://schemas.microsoft.com/office/drawing/2014/main" id="{08A6983F-748E-40A1-B157-54C74295AC22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046392" y="4544545"/>
                  <a:ext cx="14076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2" name="Tinta 11">
                  <a:extLst>
                    <a:ext uri="{FF2B5EF4-FFF2-40B4-BE49-F238E27FC236}">
                      <a16:creationId xmlns:a16="http://schemas.microsoft.com/office/drawing/2014/main" id="{A8D95DDF-3D7F-4098-88EC-CBA115675B07}"/>
                    </a:ext>
                  </a:extLst>
                </p14:cNvPr>
                <p14:cNvContentPartPr/>
                <p14:nvPr/>
              </p14:nvContentPartPr>
              <p14:xfrm>
                <a:off x="2334032" y="4571545"/>
                <a:ext cx="134640" cy="61560"/>
              </p14:xfrm>
            </p:contentPart>
          </mc:Choice>
          <mc:Fallback xmlns="">
            <p:pic>
              <p:nvPicPr>
                <p:cNvPr id="12" name="Tinta 11">
                  <a:extLst>
                    <a:ext uri="{FF2B5EF4-FFF2-40B4-BE49-F238E27FC236}">
                      <a16:creationId xmlns:a16="http://schemas.microsoft.com/office/drawing/2014/main" id="{A8D95DDF-3D7F-4098-88EC-CBA115675B07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325032" y="4562905"/>
                  <a:ext cx="152280" cy="79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3" name="Tinta 12">
                <a:extLst>
                  <a:ext uri="{FF2B5EF4-FFF2-40B4-BE49-F238E27FC236}">
                    <a16:creationId xmlns:a16="http://schemas.microsoft.com/office/drawing/2014/main" id="{642D5273-D007-4526-8D1E-8FBCE95D1B21}"/>
                  </a:ext>
                </a:extLst>
              </p14:cNvPr>
              <p14:cNvContentPartPr/>
              <p14:nvPr/>
            </p14:nvContentPartPr>
            <p14:xfrm>
              <a:off x="2709152" y="4473985"/>
              <a:ext cx="260280" cy="291600"/>
            </p14:xfrm>
          </p:contentPart>
        </mc:Choice>
        <mc:Fallback xmlns="">
          <p:pic>
            <p:nvPicPr>
              <p:cNvPr id="13" name="Tinta 12">
                <a:extLst>
                  <a:ext uri="{FF2B5EF4-FFF2-40B4-BE49-F238E27FC236}">
                    <a16:creationId xmlns:a16="http://schemas.microsoft.com/office/drawing/2014/main" id="{642D5273-D007-4526-8D1E-8FBCE95D1B21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700512" y="4465345"/>
                <a:ext cx="277920" cy="30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6" name="Tinta 15">
                <a:extLst>
                  <a:ext uri="{FF2B5EF4-FFF2-40B4-BE49-F238E27FC236}">
                    <a16:creationId xmlns:a16="http://schemas.microsoft.com/office/drawing/2014/main" id="{3BE5B1DD-2026-4E73-8371-7470D6F361EB}"/>
                  </a:ext>
                </a:extLst>
              </p14:cNvPr>
              <p14:cNvContentPartPr/>
              <p14:nvPr/>
            </p14:nvContentPartPr>
            <p14:xfrm>
              <a:off x="6715232" y="2954065"/>
              <a:ext cx="524520" cy="590040"/>
            </p14:xfrm>
          </p:contentPart>
        </mc:Choice>
        <mc:Fallback xmlns="">
          <p:pic>
            <p:nvPicPr>
              <p:cNvPr id="16" name="Tinta 15">
                <a:extLst>
                  <a:ext uri="{FF2B5EF4-FFF2-40B4-BE49-F238E27FC236}">
                    <a16:creationId xmlns:a16="http://schemas.microsoft.com/office/drawing/2014/main" id="{3BE5B1DD-2026-4E73-8371-7470D6F361EB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706232" y="2945425"/>
                <a:ext cx="542160" cy="6076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Subtask 3</a:t>
            </a:r>
            <a:endParaRPr/>
          </a:p>
        </p:txBody>
      </p:sp>
      <p:sp>
        <p:nvSpPr>
          <p:cNvPr id="104" name="Google Shape;104;p19"/>
          <p:cNvSpPr txBox="1">
            <a:spLocks noGrp="1"/>
          </p:cNvSpPr>
          <p:nvPr>
            <p:ph type="body" idx="1"/>
          </p:nvPr>
        </p:nvSpPr>
        <p:spPr>
          <a:xfrm>
            <a:off x="471900" y="1912000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Resposta no máximo 3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pt-BR"/>
              <a:t>Ordenar, iterar por todos elementos, considerando eles como o centro da resposta. Tentar pegar algum valor menor no prefixo e um valor maior no sufixo</a:t>
            </a:r>
            <a:endParaRPr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4" name="Tinta 23">
                <a:extLst>
                  <a:ext uri="{FF2B5EF4-FFF2-40B4-BE49-F238E27FC236}">
                    <a16:creationId xmlns:a16="http://schemas.microsoft.com/office/drawing/2014/main" id="{4CAD142B-FCA9-4A9B-A904-23B6FB0A5DC6}"/>
                  </a:ext>
                </a:extLst>
              </p14:cNvPr>
              <p14:cNvContentPartPr/>
              <p14:nvPr/>
            </p14:nvContentPartPr>
            <p14:xfrm>
              <a:off x="3437792" y="2809705"/>
              <a:ext cx="217080" cy="342000"/>
            </p14:xfrm>
          </p:contentPart>
        </mc:Choice>
        <mc:Fallback xmlns="">
          <p:pic>
            <p:nvPicPr>
              <p:cNvPr id="24" name="Tinta 23">
                <a:extLst>
                  <a:ext uri="{FF2B5EF4-FFF2-40B4-BE49-F238E27FC236}">
                    <a16:creationId xmlns:a16="http://schemas.microsoft.com/office/drawing/2014/main" id="{4CAD142B-FCA9-4A9B-A904-23B6FB0A5DC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28792" y="2800705"/>
                <a:ext cx="234720" cy="35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6" name="Tinta 25">
                <a:extLst>
                  <a:ext uri="{FF2B5EF4-FFF2-40B4-BE49-F238E27FC236}">
                    <a16:creationId xmlns:a16="http://schemas.microsoft.com/office/drawing/2014/main" id="{B0553AC6-B333-4868-8211-C4EA92DB7DDE}"/>
                  </a:ext>
                </a:extLst>
              </p14:cNvPr>
              <p14:cNvContentPartPr/>
              <p14:nvPr/>
            </p14:nvContentPartPr>
            <p14:xfrm>
              <a:off x="3118832" y="3361585"/>
              <a:ext cx="539280" cy="259920"/>
            </p14:xfrm>
          </p:contentPart>
        </mc:Choice>
        <mc:Fallback xmlns="">
          <p:pic>
            <p:nvPicPr>
              <p:cNvPr id="26" name="Tinta 25">
                <a:extLst>
                  <a:ext uri="{FF2B5EF4-FFF2-40B4-BE49-F238E27FC236}">
                    <a16:creationId xmlns:a16="http://schemas.microsoft.com/office/drawing/2014/main" id="{B0553AC6-B333-4868-8211-C4EA92DB7DD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109832" y="3352945"/>
                <a:ext cx="556920" cy="27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3" name="Tinta 32">
                <a:extLst>
                  <a:ext uri="{FF2B5EF4-FFF2-40B4-BE49-F238E27FC236}">
                    <a16:creationId xmlns:a16="http://schemas.microsoft.com/office/drawing/2014/main" id="{6AB5D630-05EB-442E-B31F-1AA48A9AC452}"/>
                  </a:ext>
                </a:extLst>
              </p14:cNvPr>
              <p14:cNvContentPartPr/>
              <p14:nvPr/>
            </p14:nvContentPartPr>
            <p14:xfrm>
              <a:off x="6826472" y="4090945"/>
              <a:ext cx="70560" cy="412200"/>
            </p14:xfrm>
          </p:contentPart>
        </mc:Choice>
        <mc:Fallback xmlns="">
          <p:pic>
            <p:nvPicPr>
              <p:cNvPr id="33" name="Tinta 32">
                <a:extLst>
                  <a:ext uri="{FF2B5EF4-FFF2-40B4-BE49-F238E27FC236}">
                    <a16:creationId xmlns:a16="http://schemas.microsoft.com/office/drawing/2014/main" id="{6AB5D630-05EB-442E-B31F-1AA48A9AC45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817472" y="4082305"/>
                <a:ext cx="88200" cy="42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6" name="Tinta 35">
                <a:extLst>
                  <a:ext uri="{FF2B5EF4-FFF2-40B4-BE49-F238E27FC236}">
                    <a16:creationId xmlns:a16="http://schemas.microsoft.com/office/drawing/2014/main" id="{D6DE61B2-8805-4647-AC53-08C04FCB6F80}"/>
                  </a:ext>
                </a:extLst>
              </p14:cNvPr>
              <p14:cNvContentPartPr/>
              <p14:nvPr/>
            </p14:nvContentPartPr>
            <p14:xfrm>
              <a:off x="661832" y="2836345"/>
              <a:ext cx="2202120" cy="1149480"/>
            </p14:xfrm>
          </p:contentPart>
        </mc:Choice>
        <mc:Fallback xmlns="">
          <p:pic>
            <p:nvPicPr>
              <p:cNvPr id="36" name="Tinta 35">
                <a:extLst>
                  <a:ext uri="{FF2B5EF4-FFF2-40B4-BE49-F238E27FC236}">
                    <a16:creationId xmlns:a16="http://schemas.microsoft.com/office/drawing/2014/main" id="{D6DE61B2-8805-4647-AC53-08C04FCB6F8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52832" y="2827345"/>
                <a:ext cx="2219760" cy="1167120"/>
              </a:xfrm>
              <a:prstGeom prst="rect">
                <a:avLst/>
              </a:prstGeom>
            </p:spPr>
          </p:pic>
        </mc:Fallback>
      </mc:AlternateContent>
      <p:grpSp>
        <p:nvGrpSpPr>
          <p:cNvPr id="39" name="Agrupar 38">
            <a:extLst>
              <a:ext uri="{FF2B5EF4-FFF2-40B4-BE49-F238E27FC236}">
                <a16:creationId xmlns:a16="http://schemas.microsoft.com/office/drawing/2014/main" id="{FD364B7D-B7B3-424A-A8A9-918268AD0997}"/>
              </a:ext>
            </a:extLst>
          </p:cNvPr>
          <p:cNvGrpSpPr/>
          <p:nvPr/>
        </p:nvGrpSpPr>
        <p:grpSpPr>
          <a:xfrm>
            <a:off x="1160792" y="2876305"/>
            <a:ext cx="7463160" cy="2136240"/>
            <a:chOff x="1160792" y="2876305"/>
            <a:chExt cx="7463160" cy="2136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6" name="Tinta 15">
                  <a:extLst>
                    <a:ext uri="{FF2B5EF4-FFF2-40B4-BE49-F238E27FC236}">
                      <a16:creationId xmlns:a16="http://schemas.microsoft.com/office/drawing/2014/main" id="{BF3CEE0A-A1C2-4DFB-BBD9-1883E79574BC}"/>
                    </a:ext>
                  </a:extLst>
                </p14:cNvPr>
                <p14:cNvContentPartPr/>
                <p14:nvPr/>
              </p14:nvContentPartPr>
              <p14:xfrm>
                <a:off x="6853472" y="2876305"/>
                <a:ext cx="312480" cy="182520"/>
              </p14:xfrm>
            </p:contentPart>
          </mc:Choice>
          <mc:Fallback xmlns="">
            <p:pic>
              <p:nvPicPr>
                <p:cNvPr id="16" name="Tinta 15">
                  <a:extLst>
                    <a:ext uri="{FF2B5EF4-FFF2-40B4-BE49-F238E27FC236}">
                      <a16:creationId xmlns:a16="http://schemas.microsoft.com/office/drawing/2014/main" id="{BF3CEE0A-A1C2-4DFB-BBD9-1883E79574BC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844832" y="2867665"/>
                  <a:ext cx="33012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7" name="Tinta 16">
                  <a:extLst>
                    <a:ext uri="{FF2B5EF4-FFF2-40B4-BE49-F238E27FC236}">
                      <a16:creationId xmlns:a16="http://schemas.microsoft.com/office/drawing/2014/main" id="{594F4003-EC5F-4856-924A-4B642B506E32}"/>
                    </a:ext>
                  </a:extLst>
                </p14:cNvPr>
                <p14:cNvContentPartPr/>
                <p14:nvPr/>
              </p14:nvContentPartPr>
              <p14:xfrm>
                <a:off x="6540632" y="3062785"/>
                <a:ext cx="956880" cy="275040"/>
              </p14:xfrm>
            </p:contentPart>
          </mc:Choice>
          <mc:Fallback xmlns="">
            <p:pic>
              <p:nvPicPr>
                <p:cNvPr id="17" name="Tinta 16">
                  <a:extLst>
                    <a:ext uri="{FF2B5EF4-FFF2-40B4-BE49-F238E27FC236}">
                      <a16:creationId xmlns:a16="http://schemas.microsoft.com/office/drawing/2014/main" id="{594F4003-EC5F-4856-924A-4B642B506E32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531992" y="3054145"/>
                  <a:ext cx="97452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8" name="Tinta 17">
                  <a:extLst>
                    <a:ext uri="{FF2B5EF4-FFF2-40B4-BE49-F238E27FC236}">
                      <a16:creationId xmlns:a16="http://schemas.microsoft.com/office/drawing/2014/main" id="{5BBC361F-9B47-46BB-BAA6-891E95891F1C}"/>
                    </a:ext>
                  </a:extLst>
                </p14:cNvPr>
                <p14:cNvContentPartPr/>
                <p14:nvPr/>
              </p14:nvContentPartPr>
              <p14:xfrm>
                <a:off x="6409592" y="3276625"/>
                <a:ext cx="1193760" cy="408960"/>
              </p14:xfrm>
            </p:contentPart>
          </mc:Choice>
          <mc:Fallback xmlns="">
            <p:pic>
              <p:nvPicPr>
                <p:cNvPr id="18" name="Tinta 17">
                  <a:extLst>
                    <a:ext uri="{FF2B5EF4-FFF2-40B4-BE49-F238E27FC236}">
                      <a16:creationId xmlns:a16="http://schemas.microsoft.com/office/drawing/2014/main" id="{5BBC361F-9B47-46BB-BAA6-891E95891F1C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400592" y="3267985"/>
                  <a:ext cx="1211400" cy="42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29" name="Tinta 28">
                  <a:extLst>
                    <a:ext uri="{FF2B5EF4-FFF2-40B4-BE49-F238E27FC236}">
                      <a16:creationId xmlns:a16="http://schemas.microsoft.com/office/drawing/2014/main" id="{C967E025-350B-41E2-92A5-4923D99F46C2}"/>
                    </a:ext>
                  </a:extLst>
                </p14:cNvPr>
                <p14:cNvContentPartPr/>
                <p14:nvPr/>
              </p14:nvContentPartPr>
              <p14:xfrm>
                <a:off x="6714152" y="4003105"/>
                <a:ext cx="1222920" cy="709920"/>
              </p14:xfrm>
            </p:contentPart>
          </mc:Choice>
          <mc:Fallback xmlns="">
            <p:pic>
              <p:nvPicPr>
                <p:cNvPr id="29" name="Tinta 28">
                  <a:extLst>
                    <a:ext uri="{FF2B5EF4-FFF2-40B4-BE49-F238E27FC236}">
                      <a16:creationId xmlns:a16="http://schemas.microsoft.com/office/drawing/2014/main" id="{C967E025-350B-41E2-92A5-4923D99F46C2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705512" y="3994465"/>
                  <a:ext cx="1240560" cy="72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30" name="Tinta 29">
                  <a:extLst>
                    <a:ext uri="{FF2B5EF4-FFF2-40B4-BE49-F238E27FC236}">
                      <a16:creationId xmlns:a16="http://schemas.microsoft.com/office/drawing/2014/main" id="{08C67357-9777-4569-ACBB-AB2DF01978BD}"/>
                    </a:ext>
                  </a:extLst>
                </p14:cNvPr>
                <p14:cNvContentPartPr/>
                <p14:nvPr/>
              </p14:nvContentPartPr>
              <p14:xfrm>
                <a:off x="6337232" y="3750025"/>
                <a:ext cx="2286720" cy="1262520"/>
              </p14:xfrm>
            </p:contentPart>
          </mc:Choice>
          <mc:Fallback xmlns="">
            <p:pic>
              <p:nvPicPr>
                <p:cNvPr id="30" name="Tinta 29">
                  <a:extLst>
                    <a:ext uri="{FF2B5EF4-FFF2-40B4-BE49-F238E27FC236}">
                      <a16:creationId xmlns:a16="http://schemas.microsoft.com/office/drawing/2014/main" id="{08C67357-9777-4569-ACBB-AB2DF01978BD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328232" y="3741025"/>
                  <a:ext cx="2304360" cy="128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31" name="Tinta 30">
                  <a:extLst>
                    <a:ext uri="{FF2B5EF4-FFF2-40B4-BE49-F238E27FC236}">
                      <a16:creationId xmlns:a16="http://schemas.microsoft.com/office/drawing/2014/main" id="{692D6410-99EE-4D77-82D8-994D8D93DEE0}"/>
                    </a:ext>
                  </a:extLst>
                </p14:cNvPr>
                <p14:cNvContentPartPr/>
                <p14:nvPr/>
              </p14:nvContentPartPr>
              <p14:xfrm>
                <a:off x="6960392" y="4244665"/>
                <a:ext cx="417240" cy="208080"/>
              </p14:xfrm>
            </p:contentPart>
          </mc:Choice>
          <mc:Fallback xmlns="">
            <p:pic>
              <p:nvPicPr>
                <p:cNvPr id="31" name="Tinta 30">
                  <a:extLst>
                    <a:ext uri="{FF2B5EF4-FFF2-40B4-BE49-F238E27FC236}">
                      <a16:creationId xmlns:a16="http://schemas.microsoft.com/office/drawing/2014/main" id="{692D6410-99EE-4D77-82D8-994D8D93DEE0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6951752" y="4236025"/>
                  <a:ext cx="43488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" name="Tinta 1">
                  <a:extLst>
                    <a:ext uri="{FF2B5EF4-FFF2-40B4-BE49-F238E27FC236}">
                      <a16:creationId xmlns:a16="http://schemas.microsoft.com/office/drawing/2014/main" id="{73F8C4AF-C2F5-43F3-9A33-94DED1137B4A}"/>
                    </a:ext>
                  </a:extLst>
                </p14:cNvPr>
                <p14:cNvContentPartPr/>
                <p14:nvPr/>
              </p14:nvContentPartPr>
              <p14:xfrm>
                <a:off x="1160792" y="3049825"/>
                <a:ext cx="4828680" cy="937440"/>
              </p14:xfrm>
            </p:contentPart>
          </mc:Choice>
          <mc:Fallback xmlns="">
            <p:pic>
              <p:nvPicPr>
                <p:cNvPr id="2" name="Tinta 1">
                  <a:extLst>
                    <a:ext uri="{FF2B5EF4-FFF2-40B4-BE49-F238E27FC236}">
                      <a16:creationId xmlns:a16="http://schemas.microsoft.com/office/drawing/2014/main" id="{73F8C4AF-C2F5-43F3-9A33-94DED1137B4A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152152" y="3041185"/>
                  <a:ext cx="4846320" cy="9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3" name="Tinta 2">
                  <a:extLst>
                    <a:ext uri="{FF2B5EF4-FFF2-40B4-BE49-F238E27FC236}">
                      <a16:creationId xmlns:a16="http://schemas.microsoft.com/office/drawing/2014/main" id="{3403C654-F889-4AEF-836F-6527A0F13AA0}"/>
                    </a:ext>
                  </a:extLst>
                </p14:cNvPr>
                <p14:cNvContentPartPr/>
                <p14:nvPr/>
              </p14:nvContentPartPr>
              <p14:xfrm>
                <a:off x="1860992" y="3123265"/>
                <a:ext cx="81360" cy="449280"/>
              </p14:xfrm>
            </p:contentPart>
          </mc:Choice>
          <mc:Fallback xmlns="">
            <p:pic>
              <p:nvPicPr>
                <p:cNvPr id="3" name="Tinta 2">
                  <a:extLst>
                    <a:ext uri="{FF2B5EF4-FFF2-40B4-BE49-F238E27FC236}">
                      <a16:creationId xmlns:a16="http://schemas.microsoft.com/office/drawing/2014/main" id="{3403C654-F889-4AEF-836F-6527A0F13AA0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851992" y="3114625"/>
                  <a:ext cx="99000" cy="46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4" name="Tinta 3">
                  <a:extLst>
                    <a:ext uri="{FF2B5EF4-FFF2-40B4-BE49-F238E27FC236}">
                      <a16:creationId xmlns:a16="http://schemas.microsoft.com/office/drawing/2014/main" id="{C983B90E-38AC-4EDA-9D9C-86CD710786CE}"/>
                    </a:ext>
                  </a:extLst>
                </p14:cNvPr>
                <p14:cNvContentPartPr/>
                <p14:nvPr/>
              </p14:nvContentPartPr>
              <p14:xfrm>
                <a:off x="2870072" y="3203545"/>
                <a:ext cx="167400" cy="533880"/>
              </p14:xfrm>
            </p:contentPart>
          </mc:Choice>
          <mc:Fallback xmlns="">
            <p:pic>
              <p:nvPicPr>
                <p:cNvPr id="4" name="Tinta 3">
                  <a:extLst>
                    <a:ext uri="{FF2B5EF4-FFF2-40B4-BE49-F238E27FC236}">
                      <a16:creationId xmlns:a16="http://schemas.microsoft.com/office/drawing/2014/main" id="{C983B90E-38AC-4EDA-9D9C-86CD710786CE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861432" y="3194545"/>
                  <a:ext cx="185040" cy="55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5" name="Tinta 4">
                  <a:extLst>
                    <a:ext uri="{FF2B5EF4-FFF2-40B4-BE49-F238E27FC236}">
                      <a16:creationId xmlns:a16="http://schemas.microsoft.com/office/drawing/2014/main" id="{8186EE5F-993A-464B-B035-D017C20F58CE}"/>
                    </a:ext>
                  </a:extLst>
                </p14:cNvPr>
                <p14:cNvContentPartPr/>
                <p14:nvPr/>
              </p14:nvContentPartPr>
              <p14:xfrm>
                <a:off x="3738392" y="3310465"/>
                <a:ext cx="100080" cy="554760"/>
              </p14:xfrm>
            </p:contentPart>
          </mc:Choice>
          <mc:Fallback xmlns="">
            <p:pic>
              <p:nvPicPr>
                <p:cNvPr id="5" name="Tinta 4">
                  <a:extLst>
                    <a:ext uri="{FF2B5EF4-FFF2-40B4-BE49-F238E27FC236}">
                      <a16:creationId xmlns:a16="http://schemas.microsoft.com/office/drawing/2014/main" id="{8186EE5F-993A-464B-B035-D017C20F58CE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729752" y="3301465"/>
                  <a:ext cx="117720" cy="57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9" name="Tinta 8">
                  <a:extLst>
                    <a:ext uri="{FF2B5EF4-FFF2-40B4-BE49-F238E27FC236}">
                      <a16:creationId xmlns:a16="http://schemas.microsoft.com/office/drawing/2014/main" id="{D5AE2915-1273-476C-8901-5F75963A93BD}"/>
                    </a:ext>
                  </a:extLst>
                </p14:cNvPr>
                <p14:cNvContentPartPr/>
                <p14:nvPr/>
              </p14:nvContentPartPr>
              <p14:xfrm>
                <a:off x="2073752" y="3321265"/>
                <a:ext cx="180720" cy="210240"/>
              </p14:xfrm>
            </p:contentPart>
          </mc:Choice>
          <mc:Fallback xmlns="">
            <p:pic>
              <p:nvPicPr>
                <p:cNvPr id="9" name="Tinta 8">
                  <a:extLst>
                    <a:ext uri="{FF2B5EF4-FFF2-40B4-BE49-F238E27FC236}">
                      <a16:creationId xmlns:a16="http://schemas.microsoft.com/office/drawing/2014/main" id="{D5AE2915-1273-476C-8901-5F75963A93BD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2065112" y="3312625"/>
                  <a:ext cx="19836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10" name="Tinta 9">
                  <a:extLst>
                    <a:ext uri="{FF2B5EF4-FFF2-40B4-BE49-F238E27FC236}">
                      <a16:creationId xmlns:a16="http://schemas.microsoft.com/office/drawing/2014/main" id="{D147F8B5-F0DC-4B99-88DC-D158E1BB5F64}"/>
                    </a:ext>
                  </a:extLst>
                </p14:cNvPr>
                <p14:cNvContentPartPr/>
                <p14:nvPr/>
              </p14:nvContentPartPr>
              <p14:xfrm>
                <a:off x="2461472" y="3109945"/>
                <a:ext cx="156240" cy="881280"/>
              </p14:xfrm>
            </p:contentPart>
          </mc:Choice>
          <mc:Fallback xmlns="">
            <p:pic>
              <p:nvPicPr>
                <p:cNvPr id="10" name="Tinta 9">
                  <a:extLst>
                    <a:ext uri="{FF2B5EF4-FFF2-40B4-BE49-F238E27FC236}">
                      <a16:creationId xmlns:a16="http://schemas.microsoft.com/office/drawing/2014/main" id="{D147F8B5-F0DC-4B99-88DC-D158E1BB5F64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2452832" y="3101305"/>
                  <a:ext cx="173880" cy="89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12" name="Tinta 11">
                  <a:extLst>
                    <a:ext uri="{FF2B5EF4-FFF2-40B4-BE49-F238E27FC236}">
                      <a16:creationId xmlns:a16="http://schemas.microsoft.com/office/drawing/2014/main" id="{45FC0475-3EE9-4AEC-A3B3-1C27AF3C18D0}"/>
                    </a:ext>
                  </a:extLst>
                </p14:cNvPr>
                <p14:cNvContentPartPr/>
                <p14:nvPr/>
              </p14:nvContentPartPr>
              <p14:xfrm>
                <a:off x="3414752" y="3474625"/>
                <a:ext cx="139680" cy="100800"/>
              </p14:xfrm>
            </p:contentPart>
          </mc:Choice>
          <mc:Fallback xmlns="">
            <p:pic>
              <p:nvPicPr>
                <p:cNvPr id="12" name="Tinta 11">
                  <a:extLst>
                    <a:ext uri="{FF2B5EF4-FFF2-40B4-BE49-F238E27FC236}">
                      <a16:creationId xmlns:a16="http://schemas.microsoft.com/office/drawing/2014/main" id="{45FC0475-3EE9-4AEC-A3B3-1C27AF3C18D0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3406112" y="3465625"/>
                  <a:ext cx="15732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13" name="Tinta 12">
                  <a:extLst>
                    <a:ext uri="{FF2B5EF4-FFF2-40B4-BE49-F238E27FC236}">
                      <a16:creationId xmlns:a16="http://schemas.microsoft.com/office/drawing/2014/main" id="{3BE6FE50-4234-4FFE-9891-9FE7C99C0F74}"/>
                    </a:ext>
                  </a:extLst>
                </p14:cNvPr>
                <p14:cNvContentPartPr/>
                <p14:nvPr/>
              </p14:nvContentPartPr>
              <p14:xfrm>
                <a:off x="4914152" y="3577225"/>
                <a:ext cx="119880" cy="172080"/>
              </p14:xfrm>
            </p:contentPart>
          </mc:Choice>
          <mc:Fallback xmlns="">
            <p:pic>
              <p:nvPicPr>
                <p:cNvPr id="13" name="Tinta 12">
                  <a:extLst>
                    <a:ext uri="{FF2B5EF4-FFF2-40B4-BE49-F238E27FC236}">
                      <a16:creationId xmlns:a16="http://schemas.microsoft.com/office/drawing/2014/main" id="{3BE6FE50-4234-4FFE-9891-9FE7C99C0F74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4905152" y="3568585"/>
                  <a:ext cx="13752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15" name="Tinta 14">
                  <a:extLst>
                    <a:ext uri="{FF2B5EF4-FFF2-40B4-BE49-F238E27FC236}">
                      <a16:creationId xmlns:a16="http://schemas.microsoft.com/office/drawing/2014/main" id="{5B0CE6A8-634F-4054-9104-C58CB03739CC}"/>
                    </a:ext>
                  </a:extLst>
                </p14:cNvPr>
                <p14:cNvContentPartPr/>
                <p14:nvPr/>
              </p14:nvContentPartPr>
              <p14:xfrm>
                <a:off x="2035232" y="3921745"/>
                <a:ext cx="174960" cy="298080"/>
              </p14:xfrm>
            </p:contentPart>
          </mc:Choice>
          <mc:Fallback xmlns="">
            <p:pic>
              <p:nvPicPr>
                <p:cNvPr id="15" name="Tinta 14">
                  <a:extLst>
                    <a:ext uri="{FF2B5EF4-FFF2-40B4-BE49-F238E27FC236}">
                      <a16:creationId xmlns:a16="http://schemas.microsoft.com/office/drawing/2014/main" id="{5B0CE6A8-634F-4054-9104-C58CB03739CC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2026592" y="3913105"/>
                  <a:ext cx="192600" cy="31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0" name="Tinta 19">
                  <a:extLst>
                    <a:ext uri="{FF2B5EF4-FFF2-40B4-BE49-F238E27FC236}">
                      <a16:creationId xmlns:a16="http://schemas.microsoft.com/office/drawing/2014/main" id="{A5E2AB3E-5B89-4F5D-8ED0-36A1006EFC2E}"/>
                    </a:ext>
                  </a:extLst>
                </p14:cNvPr>
                <p14:cNvContentPartPr/>
                <p14:nvPr/>
              </p14:nvContentPartPr>
              <p14:xfrm>
                <a:off x="3401792" y="3989785"/>
                <a:ext cx="302040" cy="288720"/>
              </p14:xfrm>
            </p:contentPart>
          </mc:Choice>
          <mc:Fallback xmlns="">
            <p:pic>
              <p:nvPicPr>
                <p:cNvPr id="20" name="Tinta 19">
                  <a:extLst>
                    <a:ext uri="{FF2B5EF4-FFF2-40B4-BE49-F238E27FC236}">
                      <a16:creationId xmlns:a16="http://schemas.microsoft.com/office/drawing/2014/main" id="{A5E2AB3E-5B89-4F5D-8ED0-36A1006EFC2E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3393152" y="3981145"/>
                  <a:ext cx="31968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6" name="Tinta 5">
                  <a:extLst>
                    <a:ext uri="{FF2B5EF4-FFF2-40B4-BE49-F238E27FC236}">
                      <a16:creationId xmlns:a16="http://schemas.microsoft.com/office/drawing/2014/main" id="{32B080E1-A490-4A42-A3F9-FBE1661C18C4}"/>
                    </a:ext>
                  </a:extLst>
                </p14:cNvPr>
                <p14:cNvContentPartPr/>
                <p14:nvPr/>
              </p14:nvContentPartPr>
              <p14:xfrm>
                <a:off x="4631552" y="3370225"/>
                <a:ext cx="61920" cy="587160"/>
              </p14:xfrm>
            </p:contentPart>
          </mc:Choice>
          <mc:Fallback xmlns="">
            <p:pic>
              <p:nvPicPr>
                <p:cNvPr id="6" name="Tinta 5">
                  <a:extLst>
                    <a:ext uri="{FF2B5EF4-FFF2-40B4-BE49-F238E27FC236}">
                      <a16:creationId xmlns:a16="http://schemas.microsoft.com/office/drawing/2014/main" id="{32B080E1-A490-4A42-A3F9-FBE1661C18C4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4622912" y="3361225"/>
                  <a:ext cx="79560" cy="60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7" name="Tinta 6">
                  <a:extLst>
                    <a:ext uri="{FF2B5EF4-FFF2-40B4-BE49-F238E27FC236}">
                      <a16:creationId xmlns:a16="http://schemas.microsoft.com/office/drawing/2014/main" id="{D87DD447-4FFB-4527-B5F5-21CF942A8633}"/>
                    </a:ext>
                  </a:extLst>
                </p14:cNvPr>
                <p14:cNvContentPartPr/>
                <p14:nvPr/>
              </p14:nvContentPartPr>
              <p14:xfrm>
                <a:off x="5126912" y="3390385"/>
                <a:ext cx="112680" cy="578160"/>
              </p14:xfrm>
            </p:contentPart>
          </mc:Choice>
          <mc:Fallback xmlns="">
            <p:pic>
              <p:nvPicPr>
                <p:cNvPr id="7" name="Tinta 6">
                  <a:extLst>
                    <a:ext uri="{FF2B5EF4-FFF2-40B4-BE49-F238E27FC236}">
                      <a16:creationId xmlns:a16="http://schemas.microsoft.com/office/drawing/2014/main" id="{D87DD447-4FFB-4527-B5F5-21CF942A8633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5118272" y="3381385"/>
                  <a:ext cx="130320" cy="59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1" name="Tinta 20">
                  <a:extLst>
                    <a:ext uri="{FF2B5EF4-FFF2-40B4-BE49-F238E27FC236}">
                      <a16:creationId xmlns:a16="http://schemas.microsoft.com/office/drawing/2014/main" id="{C3E16DFE-1CA9-4427-9B02-852BEB6C84C0}"/>
                    </a:ext>
                  </a:extLst>
                </p14:cNvPr>
                <p14:cNvContentPartPr/>
                <p14:nvPr/>
              </p14:nvContentPartPr>
              <p14:xfrm>
                <a:off x="4885352" y="4004185"/>
                <a:ext cx="239760" cy="388080"/>
              </p14:xfrm>
            </p:contentPart>
          </mc:Choice>
          <mc:Fallback xmlns="">
            <p:pic>
              <p:nvPicPr>
                <p:cNvPr id="21" name="Tinta 20">
                  <a:extLst>
                    <a:ext uri="{FF2B5EF4-FFF2-40B4-BE49-F238E27FC236}">
                      <a16:creationId xmlns:a16="http://schemas.microsoft.com/office/drawing/2014/main" id="{C3E16DFE-1CA9-4427-9B02-852BEB6C84C0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4876712" y="3995545"/>
                  <a:ext cx="257400" cy="40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8" name="Tinta 37">
                  <a:extLst>
                    <a:ext uri="{FF2B5EF4-FFF2-40B4-BE49-F238E27FC236}">
                      <a16:creationId xmlns:a16="http://schemas.microsoft.com/office/drawing/2014/main" id="{3E527D18-47B6-4716-8BF7-88C606CC390D}"/>
                    </a:ext>
                  </a:extLst>
                </p14:cNvPr>
                <p14:cNvContentPartPr/>
                <p14:nvPr/>
              </p14:nvContentPartPr>
              <p14:xfrm>
                <a:off x="3729752" y="2907625"/>
                <a:ext cx="2610360" cy="1457640"/>
              </p14:xfrm>
            </p:contentPart>
          </mc:Choice>
          <mc:Fallback xmlns="">
            <p:pic>
              <p:nvPicPr>
                <p:cNvPr id="38" name="Tinta 37">
                  <a:extLst>
                    <a:ext uri="{FF2B5EF4-FFF2-40B4-BE49-F238E27FC236}">
                      <a16:creationId xmlns:a16="http://schemas.microsoft.com/office/drawing/2014/main" id="{3E527D18-47B6-4716-8BF7-88C606CC390D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3721112" y="2898985"/>
                  <a:ext cx="2628000" cy="1475280"/>
                </a:xfrm>
                <a:prstGeom prst="rect">
                  <a:avLst/>
                </a:prstGeom>
              </p:spPr>
            </p:pic>
          </mc:Fallback>
        </mc:AlternateContent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Full</a:t>
            </a:r>
            <a:endParaRPr/>
          </a:p>
        </p:txBody>
      </p:sp>
      <p:sp>
        <p:nvSpPr>
          <p:cNvPr id="110" name="Google Shape;110;p20"/>
          <p:cNvSpPr txBox="1">
            <a:spLocks noGrp="1"/>
          </p:cNvSpPr>
          <p:nvPr>
            <p:ph type="body" idx="1"/>
          </p:nvPr>
        </p:nvSpPr>
        <p:spPr>
          <a:xfrm>
            <a:off x="471900" y="1912000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pt-BR"/>
              <a:t>Perceber que o problema é LIS na segunda coordenada se ordenarmos na primeira</a:t>
            </a:r>
            <a:br>
              <a:rPr lang="pt-BR"/>
            </a:br>
            <a:r>
              <a:rPr lang="pt-BR"/>
              <a:t>Tratar rotação certo. 2 opções principais: a opção mencionada ou duplicar em (L[i], P[i]) e (P[i], L[i])</a:t>
            </a:r>
            <a:br>
              <a:rPr lang="pt-BR"/>
            </a:br>
            <a:r>
              <a:rPr lang="pt-BR"/>
              <a:t>Ordenar por uma das coordenadas.</a:t>
            </a:r>
            <a:br>
              <a:rPr lang="pt-BR"/>
            </a:br>
            <a:br>
              <a:rPr lang="pt-BR"/>
            </a:br>
            <a:r>
              <a:rPr lang="pt-BR"/>
              <a:t>Ao chegar no i-ésimo valor, manter array MELHOR onde MELHOR[x] = menor valor que podemos ter como último valor numa resposta de tamanho x.</a:t>
            </a:r>
            <a:br>
              <a:rPr lang="pt-BR"/>
            </a:br>
            <a:br>
              <a:rPr lang="pt-BR"/>
            </a:br>
            <a:r>
              <a:rPr lang="pt-BR"/>
              <a:t>Achar primeira posição P tal que MELHOR[P] &gt; x (ou criar essa posição se ela não existir) e fazer MELHOR[P] = x. Com upper_bound, a solução toda fica O(NlogN)</a:t>
            </a:r>
            <a:endParaRPr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" name="Tinta 17">
                <a:extLst>
                  <a:ext uri="{FF2B5EF4-FFF2-40B4-BE49-F238E27FC236}">
                    <a16:creationId xmlns:a16="http://schemas.microsoft.com/office/drawing/2014/main" id="{1B416363-C160-4F58-B4F0-D3AF8C5F3D69}"/>
                  </a:ext>
                </a:extLst>
              </p14:cNvPr>
              <p14:cNvContentPartPr/>
              <p14:nvPr/>
            </p14:nvContentPartPr>
            <p14:xfrm>
              <a:off x="7001072" y="4363105"/>
              <a:ext cx="444600" cy="384480"/>
            </p14:xfrm>
          </p:contentPart>
        </mc:Choice>
        <mc:Fallback xmlns="">
          <p:pic>
            <p:nvPicPr>
              <p:cNvPr id="18" name="Tinta 17">
                <a:extLst>
                  <a:ext uri="{FF2B5EF4-FFF2-40B4-BE49-F238E27FC236}">
                    <a16:creationId xmlns:a16="http://schemas.microsoft.com/office/drawing/2014/main" id="{1B416363-C160-4F58-B4F0-D3AF8C5F3D6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992432" y="4354105"/>
                <a:ext cx="462240" cy="40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1" name="Tinta 20">
                <a:extLst>
                  <a:ext uri="{FF2B5EF4-FFF2-40B4-BE49-F238E27FC236}">
                    <a16:creationId xmlns:a16="http://schemas.microsoft.com/office/drawing/2014/main" id="{166350FC-E31C-4A39-B5DC-6610282CB4A1}"/>
                  </a:ext>
                </a:extLst>
              </p14:cNvPr>
              <p14:cNvContentPartPr/>
              <p14:nvPr/>
            </p14:nvContentPartPr>
            <p14:xfrm>
              <a:off x="6619112" y="4198585"/>
              <a:ext cx="2124360" cy="796320"/>
            </p14:xfrm>
          </p:contentPart>
        </mc:Choice>
        <mc:Fallback xmlns="">
          <p:pic>
            <p:nvPicPr>
              <p:cNvPr id="21" name="Tinta 20">
                <a:extLst>
                  <a:ext uri="{FF2B5EF4-FFF2-40B4-BE49-F238E27FC236}">
                    <a16:creationId xmlns:a16="http://schemas.microsoft.com/office/drawing/2014/main" id="{166350FC-E31C-4A39-B5DC-6610282CB4A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610112" y="4189585"/>
                <a:ext cx="2142000" cy="81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2" name="Tinta 21">
                <a:extLst>
                  <a:ext uri="{FF2B5EF4-FFF2-40B4-BE49-F238E27FC236}">
                    <a16:creationId xmlns:a16="http://schemas.microsoft.com/office/drawing/2014/main" id="{ED67D7FE-E4DB-4E43-8A32-726DEC1A9D10}"/>
                  </a:ext>
                </a:extLst>
              </p14:cNvPr>
              <p14:cNvContentPartPr/>
              <p14:nvPr/>
            </p14:nvContentPartPr>
            <p14:xfrm>
              <a:off x="1066112" y="4230985"/>
              <a:ext cx="4270680" cy="741960"/>
            </p14:xfrm>
          </p:contentPart>
        </mc:Choice>
        <mc:Fallback xmlns="">
          <p:pic>
            <p:nvPicPr>
              <p:cNvPr id="22" name="Tinta 21">
                <a:extLst>
                  <a:ext uri="{FF2B5EF4-FFF2-40B4-BE49-F238E27FC236}">
                    <a16:creationId xmlns:a16="http://schemas.microsoft.com/office/drawing/2014/main" id="{ED67D7FE-E4DB-4E43-8A32-726DEC1A9D1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57472" y="4222345"/>
                <a:ext cx="4288320" cy="759600"/>
              </a:xfrm>
              <a:prstGeom prst="rect">
                <a:avLst/>
              </a:prstGeom>
            </p:spPr>
          </p:pic>
        </mc:Fallback>
      </mc:AlternateContent>
      <p:grpSp>
        <p:nvGrpSpPr>
          <p:cNvPr id="28" name="Agrupar 27">
            <a:extLst>
              <a:ext uri="{FF2B5EF4-FFF2-40B4-BE49-F238E27FC236}">
                <a16:creationId xmlns:a16="http://schemas.microsoft.com/office/drawing/2014/main" id="{46C56842-7B6A-41D3-ADAD-F890F34F256A}"/>
              </a:ext>
            </a:extLst>
          </p:cNvPr>
          <p:cNvGrpSpPr/>
          <p:nvPr/>
        </p:nvGrpSpPr>
        <p:grpSpPr>
          <a:xfrm>
            <a:off x="4925312" y="184945"/>
            <a:ext cx="1422720" cy="1057320"/>
            <a:chOff x="4925312" y="184945"/>
            <a:chExt cx="1422720" cy="1057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24" name="Tinta 23">
                  <a:extLst>
                    <a:ext uri="{FF2B5EF4-FFF2-40B4-BE49-F238E27FC236}">
                      <a16:creationId xmlns:a16="http://schemas.microsoft.com/office/drawing/2014/main" id="{91339B5E-4134-427C-AC52-99C8A3CFB43B}"/>
                    </a:ext>
                  </a:extLst>
                </p14:cNvPr>
                <p14:cNvContentPartPr/>
                <p14:nvPr/>
              </p14:nvContentPartPr>
              <p14:xfrm>
                <a:off x="5293232" y="634585"/>
                <a:ext cx="432360" cy="241920"/>
              </p14:xfrm>
            </p:contentPart>
          </mc:Choice>
          <mc:Fallback xmlns="">
            <p:pic>
              <p:nvPicPr>
                <p:cNvPr id="24" name="Tinta 23">
                  <a:extLst>
                    <a:ext uri="{FF2B5EF4-FFF2-40B4-BE49-F238E27FC236}">
                      <a16:creationId xmlns:a16="http://schemas.microsoft.com/office/drawing/2014/main" id="{91339B5E-4134-427C-AC52-99C8A3CFB43B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284592" y="625585"/>
                  <a:ext cx="45000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25" name="Tinta 24">
                  <a:extLst>
                    <a:ext uri="{FF2B5EF4-FFF2-40B4-BE49-F238E27FC236}">
                      <a16:creationId xmlns:a16="http://schemas.microsoft.com/office/drawing/2014/main" id="{24754767-C3B7-43A1-AF0F-5345C5D10A4C}"/>
                    </a:ext>
                  </a:extLst>
                </p14:cNvPr>
                <p14:cNvContentPartPr/>
                <p14:nvPr/>
              </p14:nvContentPartPr>
              <p14:xfrm>
                <a:off x="5226632" y="453145"/>
                <a:ext cx="660960" cy="502560"/>
              </p14:xfrm>
            </p:contentPart>
          </mc:Choice>
          <mc:Fallback xmlns="">
            <p:pic>
              <p:nvPicPr>
                <p:cNvPr id="25" name="Tinta 24">
                  <a:extLst>
                    <a:ext uri="{FF2B5EF4-FFF2-40B4-BE49-F238E27FC236}">
                      <a16:creationId xmlns:a16="http://schemas.microsoft.com/office/drawing/2014/main" id="{24754767-C3B7-43A1-AF0F-5345C5D10A4C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217632" y="444145"/>
                  <a:ext cx="678600" cy="52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27" name="Tinta 26">
                  <a:extLst>
                    <a:ext uri="{FF2B5EF4-FFF2-40B4-BE49-F238E27FC236}">
                      <a16:creationId xmlns:a16="http://schemas.microsoft.com/office/drawing/2014/main" id="{3D0B6E53-5473-4640-BBFE-350AE7D84C4E}"/>
                    </a:ext>
                  </a:extLst>
                </p14:cNvPr>
                <p14:cNvContentPartPr/>
                <p14:nvPr/>
              </p14:nvContentPartPr>
              <p14:xfrm>
                <a:off x="4925312" y="184945"/>
                <a:ext cx="1422720" cy="1057320"/>
              </p14:xfrm>
            </p:contentPart>
          </mc:Choice>
          <mc:Fallback xmlns="">
            <p:pic>
              <p:nvPicPr>
                <p:cNvPr id="27" name="Tinta 26">
                  <a:extLst>
                    <a:ext uri="{FF2B5EF4-FFF2-40B4-BE49-F238E27FC236}">
                      <a16:creationId xmlns:a16="http://schemas.microsoft.com/office/drawing/2014/main" id="{3D0B6E53-5473-4640-BBFE-350AE7D84C4E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916312" y="176305"/>
                  <a:ext cx="1440360" cy="1074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Agrupar 30">
            <a:extLst>
              <a:ext uri="{FF2B5EF4-FFF2-40B4-BE49-F238E27FC236}">
                <a16:creationId xmlns:a16="http://schemas.microsoft.com/office/drawing/2014/main" id="{F8A300D7-D264-42B1-AE4D-DCFE8C9FE7CC}"/>
              </a:ext>
            </a:extLst>
          </p:cNvPr>
          <p:cNvGrpSpPr/>
          <p:nvPr/>
        </p:nvGrpSpPr>
        <p:grpSpPr>
          <a:xfrm>
            <a:off x="186632" y="2956585"/>
            <a:ext cx="4918680" cy="1896840"/>
            <a:chOff x="186632" y="2956585"/>
            <a:chExt cx="4918680" cy="1896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2" name="Tinta 1">
                  <a:extLst>
                    <a:ext uri="{FF2B5EF4-FFF2-40B4-BE49-F238E27FC236}">
                      <a16:creationId xmlns:a16="http://schemas.microsoft.com/office/drawing/2014/main" id="{03857314-D726-47DA-8AE8-D482B1664A49}"/>
                    </a:ext>
                  </a:extLst>
                </p14:cNvPr>
                <p14:cNvContentPartPr/>
                <p14:nvPr/>
              </p14:nvContentPartPr>
              <p14:xfrm>
                <a:off x="1501352" y="4404505"/>
                <a:ext cx="299520" cy="294840"/>
              </p14:xfrm>
            </p:contentPart>
          </mc:Choice>
          <mc:Fallback xmlns="">
            <p:pic>
              <p:nvPicPr>
                <p:cNvPr id="2" name="Tinta 1">
                  <a:extLst>
                    <a:ext uri="{FF2B5EF4-FFF2-40B4-BE49-F238E27FC236}">
                      <a16:creationId xmlns:a16="http://schemas.microsoft.com/office/drawing/2014/main" id="{03857314-D726-47DA-8AE8-D482B1664A49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492712" y="4395505"/>
                  <a:ext cx="317160" cy="31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3" name="Tinta 2">
                  <a:extLst>
                    <a:ext uri="{FF2B5EF4-FFF2-40B4-BE49-F238E27FC236}">
                      <a16:creationId xmlns:a16="http://schemas.microsoft.com/office/drawing/2014/main" id="{2676043E-6562-410D-9157-2EDABEBC7779}"/>
                    </a:ext>
                  </a:extLst>
                </p14:cNvPr>
                <p14:cNvContentPartPr/>
                <p14:nvPr/>
              </p14:nvContentPartPr>
              <p14:xfrm>
                <a:off x="1488032" y="4538065"/>
                <a:ext cx="401400" cy="65880"/>
              </p14:xfrm>
            </p:contentPart>
          </mc:Choice>
          <mc:Fallback xmlns="">
            <p:pic>
              <p:nvPicPr>
                <p:cNvPr id="3" name="Tinta 2">
                  <a:extLst>
                    <a:ext uri="{FF2B5EF4-FFF2-40B4-BE49-F238E27FC236}">
                      <a16:creationId xmlns:a16="http://schemas.microsoft.com/office/drawing/2014/main" id="{2676043E-6562-410D-9157-2EDABEBC7779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479392" y="4529425"/>
                  <a:ext cx="41904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4" name="Tinta 3">
                  <a:extLst>
                    <a:ext uri="{FF2B5EF4-FFF2-40B4-BE49-F238E27FC236}">
                      <a16:creationId xmlns:a16="http://schemas.microsoft.com/office/drawing/2014/main" id="{3EF51C27-0624-4F72-AE9D-87028222FFFA}"/>
                    </a:ext>
                  </a:extLst>
                </p14:cNvPr>
                <p14:cNvContentPartPr/>
                <p14:nvPr/>
              </p14:nvContentPartPr>
              <p14:xfrm>
                <a:off x="1917152" y="4531225"/>
                <a:ext cx="178560" cy="194400"/>
              </p14:xfrm>
            </p:contentPart>
          </mc:Choice>
          <mc:Fallback xmlns="">
            <p:pic>
              <p:nvPicPr>
                <p:cNvPr id="4" name="Tinta 3">
                  <a:extLst>
                    <a:ext uri="{FF2B5EF4-FFF2-40B4-BE49-F238E27FC236}">
                      <a16:creationId xmlns:a16="http://schemas.microsoft.com/office/drawing/2014/main" id="{3EF51C27-0624-4F72-AE9D-87028222FFFA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908512" y="4522225"/>
                  <a:ext cx="19620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5" name="Tinta 4">
                  <a:extLst>
                    <a:ext uri="{FF2B5EF4-FFF2-40B4-BE49-F238E27FC236}">
                      <a16:creationId xmlns:a16="http://schemas.microsoft.com/office/drawing/2014/main" id="{A64FEEE8-4968-45B3-95A6-FD5378E0F9B0}"/>
                    </a:ext>
                  </a:extLst>
                </p14:cNvPr>
                <p14:cNvContentPartPr/>
                <p14:nvPr/>
              </p14:nvContentPartPr>
              <p14:xfrm>
                <a:off x="2158712" y="4562185"/>
                <a:ext cx="154440" cy="195120"/>
              </p14:xfrm>
            </p:contentPart>
          </mc:Choice>
          <mc:Fallback xmlns="">
            <p:pic>
              <p:nvPicPr>
                <p:cNvPr id="5" name="Tinta 4">
                  <a:extLst>
                    <a:ext uri="{FF2B5EF4-FFF2-40B4-BE49-F238E27FC236}">
                      <a16:creationId xmlns:a16="http://schemas.microsoft.com/office/drawing/2014/main" id="{A64FEEE8-4968-45B3-95A6-FD5378E0F9B0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149712" y="4553545"/>
                  <a:ext cx="17208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6" name="Tinta 5">
                  <a:extLst>
                    <a:ext uri="{FF2B5EF4-FFF2-40B4-BE49-F238E27FC236}">
                      <a16:creationId xmlns:a16="http://schemas.microsoft.com/office/drawing/2014/main" id="{47D70FB0-0396-4164-B132-FCEA3D080510}"/>
                    </a:ext>
                  </a:extLst>
                </p14:cNvPr>
                <p14:cNvContentPartPr/>
                <p14:nvPr/>
              </p14:nvContentPartPr>
              <p14:xfrm>
                <a:off x="2335832" y="4458145"/>
                <a:ext cx="360" cy="360"/>
              </p14:xfrm>
            </p:contentPart>
          </mc:Choice>
          <mc:Fallback xmlns="">
            <p:pic>
              <p:nvPicPr>
                <p:cNvPr id="6" name="Tinta 5">
                  <a:extLst>
                    <a:ext uri="{FF2B5EF4-FFF2-40B4-BE49-F238E27FC236}">
                      <a16:creationId xmlns:a16="http://schemas.microsoft.com/office/drawing/2014/main" id="{47D70FB0-0396-4164-B132-FCEA3D080510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326832" y="44491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7" name="Tinta 6">
                  <a:extLst>
                    <a:ext uri="{FF2B5EF4-FFF2-40B4-BE49-F238E27FC236}">
                      <a16:creationId xmlns:a16="http://schemas.microsoft.com/office/drawing/2014/main" id="{87C04CEF-59EE-4CFC-8FDE-F9755523170A}"/>
                    </a:ext>
                  </a:extLst>
                </p14:cNvPr>
                <p14:cNvContentPartPr/>
                <p14:nvPr/>
              </p14:nvContentPartPr>
              <p14:xfrm>
                <a:off x="2636072" y="4457785"/>
                <a:ext cx="358560" cy="373680"/>
              </p14:xfrm>
            </p:contentPart>
          </mc:Choice>
          <mc:Fallback xmlns="">
            <p:pic>
              <p:nvPicPr>
                <p:cNvPr id="7" name="Tinta 6">
                  <a:extLst>
                    <a:ext uri="{FF2B5EF4-FFF2-40B4-BE49-F238E27FC236}">
                      <a16:creationId xmlns:a16="http://schemas.microsoft.com/office/drawing/2014/main" id="{87C04CEF-59EE-4CFC-8FDE-F9755523170A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627432" y="4448785"/>
                  <a:ext cx="376200" cy="39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8" name="Tinta 7">
                  <a:extLst>
                    <a:ext uri="{FF2B5EF4-FFF2-40B4-BE49-F238E27FC236}">
                      <a16:creationId xmlns:a16="http://schemas.microsoft.com/office/drawing/2014/main" id="{A63F7494-02BF-4E97-8A6F-61625E185D13}"/>
                    </a:ext>
                  </a:extLst>
                </p14:cNvPr>
                <p14:cNvContentPartPr/>
                <p14:nvPr/>
              </p14:nvContentPartPr>
              <p14:xfrm>
                <a:off x="3215312" y="4545985"/>
                <a:ext cx="252000" cy="141120"/>
              </p14:xfrm>
            </p:contentPart>
          </mc:Choice>
          <mc:Fallback xmlns="">
            <p:pic>
              <p:nvPicPr>
                <p:cNvPr id="8" name="Tinta 7">
                  <a:extLst>
                    <a:ext uri="{FF2B5EF4-FFF2-40B4-BE49-F238E27FC236}">
                      <a16:creationId xmlns:a16="http://schemas.microsoft.com/office/drawing/2014/main" id="{A63F7494-02BF-4E97-8A6F-61625E185D13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206672" y="4536985"/>
                  <a:ext cx="26964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9" name="Tinta 8">
                  <a:extLst>
                    <a:ext uri="{FF2B5EF4-FFF2-40B4-BE49-F238E27FC236}">
                      <a16:creationId xmlns:a16="http://schemas.microsoft.com/office/drawing/2014/main" id="{B644009D-5F29-460D-A9A8-472B42EA4B6B}"/>
                    </a:ext>
                  </a:extLst>
                </p14:cNvPr>
                <p14:cNvContentPartPr/>
                <p14:nvPr/>
              </p14:nvContentPartPr>
              <p14:xfrm>
                <a:off x="3710672" y="4404145"/>
                <a:ext cx="259200" cy="388800"/>
              </p14:xfrm>
            </p:contentPart>
          </mc:Choice>
          <mc:Fallback xmlns="">
            <p:pic>
              <p:nvPicPr>
                <p:cNvPr id="9" name="Tinta 8">
                  <a:extLst>
                    <a:ext uri="{FF2B5EF4-FFF2-40B4-BE49-F238E27FC236}">
                      <a16:creationId xmlns:a16="http://schemas.microsoft.com/office/drawing/2014/main" id="{B644009D-5F29-460D-A9A8-472B42EA4B6B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701672" y="4395145"/>
                  <a:ext cx="276840" cy="40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0" name="Tinta 9">
                  <a:extLst>
                    <a:ext uri="{FF2B5EF4-FFF2-40B4-BE49-F238E27FC236}">
                      <a16:creationId xmlns:a16="http://schemas.microsoft.com/office/drawing/2014/main" id="{7B2CB0F9-8D81-4856-9CA9-0BEC125855C1}"/>
                    </a:ext>
                  </a:extLst>
                </p14:cNvPr>
                <p14:cNvContentPartPr/>
                <p14:nvPr/>
              </p14:nvContentPartPr>
              <p14:xfrm>
                <a:off x="3790952" y="4571545"/>
                <a:ext cx="175680" cy="20880"/>
              </p14:xfrm>
            </p:contentPart>
          </mc:Choice>
          <mc:Fallback xmlns="">
            <p:pic>
              <p:nvPicPr>
                <p:cNvPr id="10" name="Tinta 9">
                  <a:extLst>
                    <a:ext uri="{FF2B5EF4-FFF2-40B4-BE49-F238E27FC236}">
                      <a16:creationId xmlns:a16="http://schemas.microsoft.com/office/drawing/2014/main" id="{7B2CB0F9-8D81-4856-9CA9-0BEC125855C1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781952" y="4562905"/>
                  <a:ext cx="19332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11" name="Tinta 10">
                  <a:extLst>
                    <a:ext uri="{FF2B5EF4-FFF2-40B4-BE49-F238E27FC236}">
                      <a16:creationId xmlns:a16="http://schemas.microsoft.com/office/drawing/2014/main" id="{F6B77A78-71BE-4A16-84E8-96D8AFC6ACA0}"/>
                    </a:ext>
                  </a:extLst>
                </p14:cNvPr>
                <p14:cNvContentPartPr/>
                <p14:nvPr/>
              </p14:nvContentPartPr>
              <p14:xfrm>
                <a:off x="4124672" y="4558225"/>
                <a:ext cx="153720" cy="195480"/>
              </p14:xfrm>
            </p:contentPart>
          </mc:Choice>
          <mc:Fallback xmlns="">
            <p:pic>
              <p:nvPicPr>
                <p:cNvPr id="11" name="Tinta 10">
                  <a:extLst>
                    <a:ext uri="{FF2B5EF4-FFF2-40B4-BE49-F238E27FC236}">
                      <a16:creationId xmlns:a16="http://schemas.microsoft.com/office/drawing/2014/main" id="{F6B77A78-71BE-4A16-84E8-96D8AFC6ACA0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4115672" y="4549585"/>
                  <a:ext cx="17136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12" name="Tinta 11">
                  <a:extLst>
                    <a:ext uri="{FF2B5EF4-FFF2-40B4-BE49-F238E27FC236}">
                      <a16:creationId xmlns:a16="http://schemas.microsoft.com/office/drawing/2014/main" id="{61591B00-B379-436B-99C4-ACC7932522EA}"/>
                    </a:ext>
                  </a:extLst>
                </p14:cNvPr>
                <p14:cNvContentPartPr/>
                <p14:nvPr/>
              </p14:nvContentPartPr>
              <p14:xfrm>
                <a:off x="4338152" y="4668385"/>
                <a:ext cx="52920" cy="128160"/>
              </p14:xfrm>
            </p:contentPart>
          </mc:Choice>
          <mc:Fallback xmlns="">
            <p:pic>
              <p:nvPicPr>
                <p:cNvPr id="12" name="Tinta 11">
                  <a:extLst>
                    <a:ext uri="{FF2B5EF4-FFF2-40B4-BE49-F238E27FC236}">
                      <a16:creationId xmlns:a16="http://schemas.microsoft.com/office/drawing/2014/main" id="{61591B00-B379-436B-99C4-ACC7932522EA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4329152" y="4659745"/>
                  <a:ext cx="7056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13" name="Tinta 12">
                  <a:extLst>
                    <a:ext uri="{FF2B5EF4-FFF2-40B4-BE49-F238E27FC236}">
                      <a16:creationId xmlns:a16="http://schemas.microsoft.com/office/drawing/2014/main" id="{7EC8BE4C-DC80-4FC3-A90E-3AC6BDF0FC3E}"/>
                    </a:ext>
                  </a:extLst>
                </p14:cNvPr>
                <p14:cNvContentPartPr/>
                <p14:nvPr/>
              </p14:nvContentPartPr>
              <p14:xfrm>
                <a:off x="4364792" y="4575865"/>
                <a:ext cx="7200" cy="2880"/>
              </p14:xfrm>
            </p:contentPart>
          </mc:Choice>
          <mc:Fallback xmlns="">
            <p:pic>
              <p:nvPicPr>
                <p:cNvPr id="13" name="Tinta 12">
                  <a:extLst>
                    <a:ext uri="{FF2B5EF4-FFF2-40B4-BE49-F238E27FC236}">
                      <a16:creationId xmlns:a16="http://schemas.microsoft.com/office/drawing/2014/main" id="{7EC8BE4C-DC80-4FC3-A90E-3AC6BDF0FC3E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4355792" y="4566865"/>
                  <a:ext cx="2484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14" name="Tinta 13">
                  <a:extLst>
                    <a:ext uri="{FF2B5EF4-FFF2-40B4-BE49-F238E27FC236}">
                      <a16:creationId xmlns:a16="http://schemas.microsoft.com/office/drawing/2014/main" id="{88F65569-B079-4F08-A39F-640A8E3CEFE8}"/>
                    </a:ext>
                  </a:extLst>
                </p14:cNvPr>
                <p14:cNvContentPartPr/>
                <p14:nvPr/>
              </p14:nvContentPartPr>
              <p14:xfrm>
                <a:off x="4545152" y="4639225"/>
                <a:ext cx="14040" cy="146520"/>
              </p14:xfrm>
            </p:contentPart>
          </mc:Choice>
          <mc:Fallback xmlns="">
            <p:pic>
              <p:nvPicPr>
                <p:cNvPr id="14" name="Tinta 13">
                  <a:extLst>
                    <a:ext uri="{FF2B5EF4-FFF2-40B4-BE49-F238E27FC236}">
                      <a16:creationId xmlns:a16="http://schemas.microsoft.com/office/drawing/2014/main" id="{88F65569-B079-4F08-A39F-640A8E3CEFE8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4536152" y="4630225"/>
                  <a:ext cx="3168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15" name="Tinta 14">
                  <a:extLst>
                    <a:ext uri="{FF2B5EF4-FFF2-40B4-BE49-F238E27FC236}">
                      <a16:creationId xmlns:a16="http://schemas.microsoft.com/office/drawing/2014/main" id="{DBBA11B7-7FF3-4671-82F9-DFCFDEF67EE0}"/>
                    </a:ext>
                  </a:extLst>
                </p14:cNvPr>
                <p14:cNvContentPartPr/>
                <p14:nvPr/>
              </p14:nvContentPartPr>
              <p14:xfrm>
                <a:off x="4531832" y="4657585"/>
                <a:ext cx="140040" cy="14760"/>
              </p14:xfrm>
            </p:contentPart>
          </mc:Choice>
          <mc:Fallback xmlns="">
            <p:pic>
              <p:nvPicPr>
                <p:cNvPr id="15" name="Tinta 14">
                  <a:extLst>
                    <a:ext uri="{FF2B5EF4-FFF2-40B4-BE49-F238E27FC236}">
                      <a16:creationId xmlns:a16="http://schemas.microsoft.com/office/drawing/2014/main" id="{DBBA11B7-7FF3-4671-82F9-DFCFDEF67EE0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4522832" y="4648585"/>
                  <a:ext cx="15768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16" name="Tinta 15">
                  <a:extLst>
                    <a:ext uri="{FF2B5EF4-FFF2-40B4-BE49-F238E27FC236}">
                      <a16:creationId xmlns:a16="http://schemas.microsoft.com/office/drawing/2014/main" id="{080F9E0B-ED6C-46F6-A901-BB0E7C720C25}"/>
                    </a:ext>
                  </a:extLst>
                </p14:cNvPr>
                <p14:cNvContentPartPr/>
                <p14:nvPr/>
              </p14:nvContentPartPr>
              <p14:xfrm>
                <a:off x="4685192" y="4596025"/>
                <a:ext cx="121680" cy="142200"/>
              </p14:xfrm>
            </p:contentPart>
          </mc:Choice>
          <mc:Fallback xmlns="">
            <p:pic>
              <p:nvPicPr>
                <p:cNvPr id="16" name="Tinta 15">
                  <a:extLst>
                    <a:ext uri="{FF2B5EF4-FFF2-40B4-BE49-F238E27FC236}">
                      <a16:creationId xmlns:a16="http://schemas.microsoft.com/office/drawing/2014/main" id="{080F9E0B-ED6C-46F6-A901-BB0E7C720C25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4676192" y="4587385"/>
                  <a:ext cx="13932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17" name="Tinta 16">
                  <a:extLst>
                    <a:ext uri="{FF2B5EF4-FFF2-40B4-BE49-F238E27FC236}">
                      <a16:creationId xmlns:a16="http://schemas.microsoft.com/office/drawing/2014/main" id="{8DFDC690-B34B-4C24-8AA9-D7D69AC3E1F2}"/>
                    </a:ext>
                  </a:extLst>
                </p14:cNvPr>
                <p14:cNvContentPartPr/>
                <p14:nvPr/>
              </p14:nvContentPartPr>
              <p14:xfrm>
                <a:off x="4911992" y="4484785"/>
                <a:ext cx="193320" cy="368640"/>
              </p14:xfrm>
            </p:contentPart>
          </mc:Choice>
          <mc:Fallback xmlns="">
            <p:pic>
              <p:nvPicPr>
                <p:cNvPr id="17" name="Tinta 16">
                  <a:extLst>
                    <a:ext uri="{FF2B5EF4-FFF2-40B4-BE49-F238E27FC236}">
                      <a16:creationId xmlns:a16="http://schemas.microsoft.com/office/drawing/2014/main" id="{8DFDC690-B34B-4C24-8AA9-D7D69AC3E1F2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4903352" y="4476145"/>
                  <a:ext cx="210960" cy="38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0" name="Tinta 29">
                  <a:extLst>
                    <a:ext uri="{FF2B5EF4-FFF2-40B4-BE49-F238E27FC236}">
                      <a16:creationId xmlns:a16="http://schemas.microsoft.com/office/drawing/2014/main" id="{FDEBEFAE-7B0E-456C-8F84-72D6FAA7AB67}"/>
                    </a:ext>
                  </a:extLst>
                </p14:cNvPr>
                <p14:cNvContentPartPr/>
                <p14:nvPr/>
              </p14:nvContentPartPr>
              <p14:xfrm>
                <a:off x="186632" y="2956585"/>
                <a:ext cx="2342160" cy="1377360"/>
              </p14:xfrm>
            </p:contentPart>
          </mc:Choice>
          <mc:Fallback xmlns="">
            <p:pic>
              <p:nvPicPr>
                <p:cNvPr id="30" name="Tinta 29">
                  <a:extLst>
                    <a:ext uri="{FF2B5EF4-FFF2-40B4-BE49-F238E27FC236}">
                      <a16:creationId xmlns:a16="http://schemas.microsoft.com/office/drawing/2014/main" id="{FDEBEFAE-7B0E-456C-8F84-72D6FAA7AB67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77992" y="2947585"/>
                  <a:ext cx="2359800" cy="1395000"/>
                </a:xfrm>
                <a:prstGeom prst="rect">
                  <a:avLst/>
                </a:prstGeom>
              </p:spPr>
            </p:pic>
          </mc:Fallback>
        </mc:AlternateContent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1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Robluz</a:t>
            </a:r>
            <a:endParaRPr/>
          </a:p>
        </p:txBody>
      </p:sp>
      <p:sp>
        <p:nvSpPr>
          <p:cNvPr id="116" name="Google Shape;116;p21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pt-BR"/>
              <a:t>Problema aberto, muitas abordagens possíveis</a:t>
            </a:r>
            <a:endParaRPr/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59FB9BD8-9FF9-4236-A505-6DCF692CA7CB}"/>
              </a:ext>
            </a:extLst>
          </p:cNvPr>
          <p:cNvGrpSpPr/>
          <p:nvPr/>
        </p:nvGrpSpPr>
        <p:grpSpPr>
          <a:xfrm>
            <a:off x="489752" y="766705"/>
            <a:ext cx="1700280" cy="869400"/>
            <a:chOff x="489752" y="766705"/>
            <a:chExt cx="1700280" cy="869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" name="Tinta 1">
                  <a:extLst>
                    <a:ext uri="{FF2B5EF4-FFF2-40B4-BE49-F238E27FC236}">
                      <a16:creationId xmlns:a16="http://schemas.microsoft.com/office/drawing/2014/main" id="{DFB917D2-1DED-4BFB-9E0B-756C8107E1AB}"/>
                    </a:ext>
                  </a:extLst>
                </p14:cNvPr>
                <p14:cNvContentPartPr/>
                <p14:nvPr/>
              </p14:nvContentPartPr>
              <p14:xfrm>
                <a:off x="489752" y="867505"/>
                <a:ext cx="177480" cy="564840"/>
              </p14:xfrm>
            </p:contentPart>
          </mc:Choice>
          <mc:Fallback xmlns="">
            <p:pic>
              <p:nvPicPr>
                <p:cNvPr id="2" name="Tinta 1">
                  <a:extLst>
                    <a:ext uri="{FF2B5EF4-FFF2-40B4-BE49-F238E27FC236}">
                      <a16:creationId xmlns:a16="http://schemas.microsoft.com/office/drawing/2014/main" id="{DFB917D2-1DED-4BFB-9E0B-756C8107E1AB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81112" y="858505"/>
                  <a:ext cx="195120" cy="58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" name="Tinta 2">
                  <a:extLst>
                    <a:ext uri="{FF2B5EF4-FFF2-40B4-BE49-F238E27FC236}">
                      <a16:creationId xmlns:a16="http://schemas.microsoft.com/office/drawing/2014/main" id="{77A647A2-C290-4213-ADBC-97FE68B8DBD0}"/>
                    </a:ext>
                  </a:extLst>
                </p14:cNvPr>
                <p14:cNvContentPartPr/>
                <p14:nvPr/>
              </p14:nvContentPartPr>
              <p14:xfrm>
                <a:off x="540512" y="766705"/>
                <a:ext cx="1649520" cy="869400"/>
              </p14:xfrm>
            </p:contentPart>
          </mc:Choice>
          <mc:Fallback xmlns="">
            <p:pic>
              <p:nvPicPr>
                <p:cNvPr id="3" name="Tinta 2">
                  <a:extLst>
                    <a:ext uri="{FF2B5EF4-FFF2-40B4-BE49-F238E27FC236}">
                      <a16:creationId xmlns:a16="http://schemas.microsoft.com/office/drawing/2014/main" id="{77A647A2-C290-4213-ADBC-97FE68B8DBD0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31512" y="757705"/>
                  <a:ext cx="1667160" cy="887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Tinta 4">
                <a:extLst>
                  <a:ext uri="{FF2B5EF4-FFF2-40B4-BE49-F238E27FC236}">
                    <a16:creationId xmlns:a16="http://schemas.microsoft.com/office/drawing/2014/main" id="{8DBF5988-DB36-47FA-ACBB-D9BB8350113F}"/>
                  </a:ext>
                </a:extLst>
              </p14:cNvPr>
              <p14:cNvContentPartPr/>
              <p14:nvPr/>
            </p14:nvContentPartPr>
            <p14:xfrm>
              <a:off x="1727792" y="573745"/>
              <a:ext cx="494640" cy="334440"/>
            </p14:xfrm>
          </p:contentPart>
        </mc:Choice>
        <mc:Fallback xmlns="">
          <p:pic>
            <p:nvPicPr>
              <p:cNvPr id="5" name="Tinta 4">
                <a:extLst>
                  <a:ext uri="{FF2B5EF4-FFF2-40B4-BE49-F238E27FC236}">
                    <a16:creationId xmlns:a16="http://schemas.microsoft.com/office/drawing/2014/main" id="{8DBF5988-DB36-47FA-ACBB-D9BB8350113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719152" y="565105"/>
                <a:ext cx="512280" cy="35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Tinta 5">
                <a:extLst>
                  <a:ext uri="{FF2B5EF4-FFF2-40B4-BE49-F238E27FC236}">
                    <a16:creationId xmlns:a16="http://schemas.microsoft.com/office/drawing/2014/main" id="{BCDB1C09-00CF-4D40-BA75-75ACEDECFB96}"/>
                  </a:ext>
                </a:extLst>
              </p14:cNvPr>
              <p14:cNvContentPartPr/>
              <p14:nvPr/>
            </p14:nvContentPartPr>
            <p14:xfrm>
              <a:off x="1132352" y="2649145"/>
              <a:ext cx="6191280" cy="1056240"/>
            </p14:xfrm>
          </p:contentPart>
        </mc:Choice>
        <mc:Fallback xmlns="">
          <p:pic>
            <p:nvPicPr>
              <p:cNvPr id="6" name="Tinta 5">
                <a:extLst>
                  <a:ext uri="{FF2B5EF4-FFF2-40B4-BE49-F238E27FC236}">
                    <a16:creationId xmlns:a16="http://schemas.microsoft.com/office/drawing/2014/main" id="{BCDB1C09-00CF-4D40-BA75-75ACEDECFB9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123352" y="2640505"/>
                <a:ext cx="6208920" cy="107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" name="Tinta 6">
                <a:extLst>
                  <a:ext uri="{FF2B5EF4-FFF2-40B4-BE49-F238E27FC236}">
                    <a16:creationId xmlns:a16="http://schemas.microsoft.com/office/drawing/2014/main" id="{7EFF037D-32D0-4F21-8D08-C930023BC50E}"/>
                  </a:ext>
                </a:extLst>
              </p14:cNvPr>
              <p14:cNvContentPartPr/>
              <p14:nvPr/>
            </p14:nvContentPartPr>
            <p14:xfrm>
              <a:off x="3696992" y="2756065"/>
              <a:ext cx="87120" cy="714240"/>
            </p14:xfrm>
          </p:contentPart>
        </mc:Choice>
        <mc:Fallback xmlns="">
          <p:pic>
            <p:nvPicPr>
              <p:cNvPr id="7" name="Tinta 6">
                <a:extLst>
                  <a:ext uri="{FF2B5EF4-FFF2-40B4-BE49-F238E27FC236}">
                    <a16:creationId xmlns:a16="http://schemas.microsoft.com/office/drawing/2014/main" id="{7EFF037D-32D0-4F21-8D08-C930023BC50E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688352" y="2747425"/>
                <a:ext cx="104760" cy="73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8" name="Tinta 7">
                <a:extLst>
                  <a:ext uri="{FF2B5EF4-FFF2-40B4-BE49-F238E27FC236}">
                    <a16:creationId xmlns:a16="http://schemas.microsoft.com/office/drawing/2014/main" id="{AF5BD30C-DD1A-459A-9B6A-5611D84C7DBB}"/>
                  </a:ext>
                </a:extLst>
              </p14:cNvPr>
              <p14:cNvContentPartPr/>
              <p14:nvPr/>
            </p14:nvContentPartPr>
            <p14:xfrm>
              <a:off x="4204592" y="2896465"/>
              <a:ext cx="61560" cy="757440"/>
            </p14:xfrm>
          </p:contentPart>
        </mc:Choice>
        <mc:Fallback xmlns="">
          <p:pic>
            <p:nvPicPr>
              <p:cNvPr id="8" name="Tinta 7">
                <a:extLst>
                  <a:ext uri="{FF2B5EF4-FFF2-40B4-BE49-F238E27FC236}">
                    <a16:creationId xmlns:a16="http://schemas.microsoft.com/office/drawing/2014/main" id="{AF5BD30C-DD1A-459A-9B6A-5611D84C7DBB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195592" y="2887465"/>
                <a:ext cx="79200" cy="77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0" name="Tinta 9">
                <a:extLst>
                  <a:ext uri="{FF2B5EF4-FFF2-40B4-BE49-F238E27FC236}">
                    <a16:creationId xmlns:a16="http://schemas.microsoft.com/office/drawing/2014/main" id="{CBB74CE4-CA74-4A11-A890-B2F354752ED7}"/>
                  </a:ext>
                </a:extLst>
              </p14:cNvPr>
              <p14:cNvContentPartPr/>
              <p14:nvPr/>
            </p14:nvContentPartPr>
            <p14:xfrm>
              <a:off x="3278312" y="2809705"/>
              <a:ext cx="19800" cy="793800"/>
            </p14:xfrm>
          </p:contentPart>
        </mc:Choice>
        <mc:Fallback xmlns="">
          <p:pic>
            <p:nvPicPr>
              <p:cNvPr id="10" name="Tinta 9">
                <a:extLst>
                  <a:ext uri="{FF2B5EF4-FFF2-40B4-BE49-F238E27FC236}">
                    <a16:creationId xmlns:a16="http://schemas.microsoft.com/office/drawing/2014/main" id="{CBB74CE4-CA74-4A11-A890-B2F354752ED7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269312" y="2800705"/>
                <a:ext cx="37440" cy="81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1" name="Tinta 10">
                <a:extLst>
                  <a:ext uri="{FF2B5EF4-FFF2-40B4-BE49-F238E27FC236}">
                    <a16:creationId xmlns:a16="http://schemas.microsoft.com/office/drawing/2014/main" id="{DC959FF9-7A96-453B-91D2-9AFE0508F37B}"/>
                  </a:ext>
                </a:extLst>
              </p14:cNvPr>
              <p14:cNvContentPartPr/>
              <p14:nvPr/>
            </p14:nvContentPartPr>
            <p14:xfrm>
              <a:off x="2656232" y="2702785"/>
              <a:ext cx="182880" cy="764280"/>
            </p14:xfrm>
          </p:contentPart>
        </mc:Choice>
        <mc:Fallback xmlns="">
          <p:pic>
            <p:nvPicPr>
              <p:cNvPr id="11" name="Tinta 10">
                <a:extLst>
                  <a:ext uri="{FF2B5EF4-FFF2-40B4-BE49-F238E27FC236}">
                    <a16:creationId xmlns:a16="http://schemas.microsoft.com/office/drawing/2014/main" id="{DC959FF9-7A96-453B-91D2-9AFE0508F37B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647232" y="2694145"/>
                <a:ext cx="200520" cy="78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2" name="Tinta 11">
                <a:extLst>
                  <a:ext uri="{FF2B5EF4-FFF2-40B4-BE49-F238E27FC236}">
                    <a16:creationId xmlns:a16="http://schemas.microsoft.com/office/drawing/2014/main" id="{EB6C8387-F18C-4283-A0ED-D31B2E6CA396}"/>
                  </a:ext>
                </a:extLst>
              </p14:cNvPr>
              <p14:cNvContentPartPr/>
              <p14:nvPr/>
            </p14:nvContentPartPr>
            <p14:xfrm>
              <a:off x="2135312" y="2669665"/>
              <a:ext cx="74160" cy="713520"/>
            </p14:xfrm>
          </p:contentPart>
        </mc:Choice>
        <mc:Fallback xmlns="">
          <p:pic>
            <p:nvPicPr>
              <p:cNvPr id="12" name="Tinta 11">
                <a:extLst>
                  <a:ext uri="{FF2B5EF4-FFF2-40B4-BE49-F238E27FC236}">
                    <a16:creationId xmlns:a16="http://schemas.microsoft.com/office/drawing/2014/main" id="{EB6C8387-F18C-4283-A0ED-D31B2E6CA396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126672" y="2660665"/>
                <a:ext cx="91800" cy="73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3" name="Tinta 12">
                <a:extLst>
                  <a:ext uri="{FF2B5EF4-FFF2-40B4-BE49-F238E27FC236}">
                    <a16:creationId xmlns:a16="http://schemas.microsoft.com/office/drawing/2014/main" id="{6283BFF4-2B9D-429C-9A2A-71D73E5B0BD1}"/>
                  </a:ext>
                </a:extLst>
              </p14:cNvPr>
              <p14:cNvContentPartPr/>
              <p14:nvPr/>
            </p14:nvContentPartPr>
            <p14:xfrm>
              <a:off x="1768112" y="2716105"/>
              <a:ext cx="41040" cy="740520"/>
            </p14:xfrm>
          </p:contentPart>
        </mc:Choice>
        <mc:Fallback xmlns="">
          <p:pic>
            <p:nvPicPr>
              <p:cNvPr id="13" name="Tinta 12">
                <a:extLst>
                  <a:ext uri="{FF2B5EF4-FFF2-40B4-BE49-F238E27FC236}">
                    <a16:creationId xmlns:a16="http://schemas.microsoft.com/office/drawing/2014/main" id="{6283BFF4-2B9D-429C-9A2A-71D73E5B0BD1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759472" y="2707465"/>
                <a:ext cx="58680" cy="75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4" name="Tinta 13">
                <a:extLst>
                  <a:ext uri="{FF2B5EF4-FFF2-40B4-BE49-F238E27FC236}">
                    <a16:creationId xmlns:a16="http://schemas.microsoft.com/office/drawing/2014/main" id="{F75AA898-89BE-4787-9C1E-B191D8BB2398}"/>
                  </a:ext>
                </a:extLst>
              </p14:cNvPr>
              <p14:cNvContentPartPr/>
              <p14:nvPr/>
            </p14:nvContentPartPr>
            <p14:xfrm>
              <a:off x="1487312" y="2782705"/>
              <a:ext cx="81000" cy="676440"/>
            </p14:xfrm>
          </p:contentPart>
        </mc:Choice>
        <mc:Fallback xmlns="">
          <p:pic>
            <p:nvPicPr>
              <p:cNvPr id="14" name="Tinta 13">
                <a:extLst>
                  <a:ext uri="{FF2B5EF4-FFF2-40B4-BE49-F238E27FC236}">
                    <a16:creationId xmlns:a16="http://schemas.microsoft.com/office/drawing/2014/main" id="{F75AA898-89BE-4787-9C1E-B191D8BB2398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478672" y="2774065"/>
                <a:ext cx="98640" cy="69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0" name="Tinta 19">
                <a:extLst>
                  <a:ext uri="{FF2B5EF4-FFF2-40B4-BE49-F238E27FC236}">
                    <a16:creationId xmlns:a16="http://schemas.microsoft.com/office/drawing/2014/main" id="{C96739CB-8F50-473B-8B0C-5790D0F2F49F}"/>
                  </a:ext>
                </a:extLst>
              </p14:cNvPr>
              <p14:cNvContentPartPr/>
              <p14:nvPr/>
            </p14:nvContentPartPr>
            <p14:xfrm>
              <a:off x="3795632" y="3009865"/>
              <a:ext cx="204120" cy="308160"/>
            </p14:xfrm>
          </p:contentPart>
        </mc:Choice>
        <mc:Fallback xmlns="">
          <p:pic>
            <p:nvPicPr>
              <p:cNvPr id="20" name="Tinta 19">
                <a:extLst>
                  <a:ext uri="{FF2B5EF4-FFF2-40B4-BE49-F238E27FC236}">
                    <a16:creationId xmlns:a16="http://schemas.microsoft.com/office/drawing/2014/main" id="{C96739CB-8F50-473B-8B0C-5790D0F2F49F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786632" y="3001225"/>
                <a:ext cx="221760" cy="32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2" name="Tinta 21">
                <a:extLst>
                  <a:ext uri="{FF2B5EF4-FFF2-40B4-BE49-F238E27FC236}">
                    <a16:creationId xmlns:a16="http://schemas.microsoft.com/office/drawing/2014/main" id="{C067A054-3A2C-4769-8920-EB3E72889264}"/>
                  </a:ext>
                </a:extLst>
              </p14:cNvPr>
              <p14:cNvContentPartPr/>
              <p14:nvPr/>
            </p14:nvContentPartPr>
            <p14:xfrm>
              <a:off x="3423032" y="2990425"/>
              <a:ext cx="146880" cy="208440"/>
            </p14:xfrm>
          </p:contentPart>
        </mc:Choice>
        <mc:Fallback xmlns="">
          <p:pic>
            <p:nvPicPr>
              <p:cNvPr id="22" name="Tinta 21">
                <a:extLst>
                  <a:ext uri="{FF2B5EF4-FFF2-40B4-BE49-F238E27FC236}">
                    <a16:creationId xmlns:a16="http://schemas.microsoft.com/office/drawing/2014/main" id="{C067A054-3A2C-4769-8920-EB3E72889264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414392" y="2981425"/>
                <a:ext cx="164520" cy="22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3" name="Tinta 22">
                <a:extLst>
                  <a:ext uri="{FF2B5EF4-FFF2-40B4-BE49-F238E27FC236}">
                    <a16:creationId xmlns:a16="http://schemas.microsoft.com/office/drawing/2014/main" id="{28F5B110-20CB-4B2C-AC74-1B9AE93FBDA2}"/>
                  </a:ext>
                </a:extLst>
              </p14:cNvPr>
              <p14:cNvContentPartPr/>
              <p14:nvPr/>
            </p14:nvContentPartPr>
            <p14:xfrm>
              <a:off x="2981672" y="2837425"/>
              <a:ext cx="115200" cy="404280"/>
            </p14:xfrm>
          </p:contentPart>
        </mc:Choice>
        <mc:Fallback xmlns="">
          <p:pic>
            <p:nvPicPr>
              <p:cNvPr id="23" name="Tinta 22">
                <a:extLst>
                  <a:ext uri="{FF2B5EF4-FFF2-40B4-BE49-F238E27FC236}">
                    <a16:creationId xmlns:a16="http://schemas.microsoft.com/office/drawing/2014/main" id="{28F5B110-20CB-4B2C-AC74-1B9AE93FBDA2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973032" y="2828425"/>
                <a:ext cx="132840" cy="42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4" name="Tinta 23">
                <a:extLst>
                  <a:ext uri="{FF2B5EF4-FFF2-40B4-BE49-F238E27FC236}">
                    <a16:creationId xmlns:a16="http://schemas.microsoft.com/office/drawing/2014/main" id="{5B1C20BF-8605-44A0-B185-F18748BB08E3}"/>
                  </a:ext>
                </a:extLst>
              </p14:cNvPr>
              <p14:cNvContentPartPr/>
              <p14:nvPr/>
            </p14:nvContentPartPr>
            <p14:xfrm>
              <a:off x="2388032" y="2882425"/>
              <a:ext cx="273960" cy="309240"/>
            </p14:xfrm>
          </p:contentPart>
        </mc:Choice>
        <mc:Fallback xmlns="">
          <p:pic>
            <p:nvPicPr>
              <p:cNvPr id="24" name="Tinta 23">
                <a:extLst>
                  <a:ext uri="{FF2B5EF4-FFF2-40B4-BE49-F238E27FC236}">
                    <a16:creationId xmlns:a16="http://schemas.microsoft.com/office/drawing/2014/main" id="{5B1C20BF-8605-44A0-B185-F18748BB08E3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2379392" y="2873785"/>
                <a:ext cx="291600" cy="32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5" name="Tinta 24">
                <a:extLst>
                  <a:ext uri="{FF2B5EF4-FFF2-40B4-BE49-F238E27FC236}">
                    <a16:creationId xmlns:a16="http://schemas.microsoft.com/office/drawing/2014/main" id="{D46B05DC-6299-4F71-A3E9-C684E079FA8E}"/>
                  </a:ext>
                </a:extLst>
              </p14:cNvPr>
              <p14:cNvContentPartPr/>
              <p14:nvPr/>
            </p14:nvContentPartPr>
            <p14:xfrm>
              <a:off x="1821752" y="2857225"/>
              <a:ext cx="255960" cy="231120"/>
            </p14:xfrm>
          </p:contentPart>
        </mc:Choice>
        <mc:Fallback xmlns="">
          <p:pic>
            <p:nvPicPr>
              <p:cNvPr id="25" name="Tinta 24">
                <a:extLst>
                  <a:ext uri="{FF2B5EF4-FFF2-40B4-BE49-F238E27FC236}">
                    <a16:creationId xmlns:a16="http://schemas.microsoft.com/office/drawing/2014/main" id="{D46B05DC-6299-4F71-A3E9-C684E079FA8E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813112" y="2848585"/>
                <a:ext cx="273600" cy="24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6" name="Tinta 25">
                <a:extLst>
                  <a:ext uri="{FF2B5EF4-FFF2-40B4-BE49-F238E27FC236}">
                    <a16:creationId xmlns:a16="http://schemas.microsoft.com/office/drawing/2014/main" id="{C33B99B9-78B1-4F55-A6DB-E3187B2C638E}"/>
                  </a:ext>
                </a:extLst>
              </p14:cNvPr>
              <p14:cNvContentPartPr/>
              <p14:nvPr/>
            </p14:nvContentPartPr>
            <p14:xfrm>
              <a:off x="1512512" y="2876305"/>
              <a:ext cx="223920" cy="193680"/>
            </p14:xfrm>
          </p:contentPart>
        </mc:Choice>
        <mc:Fallback xmlns="">
          <p:pic>
            <p:nvPicPr>
              <p:cNvPr id="26" name="Tinta 25">
                <a:extLst>
                  <a:ext uri="{FF2B5EF4-FFF2-40B4-BE49-F238E27FC236}">
                    <a16:creationId xmlns:a16="http://schemas.microsoft.com/office/drawing/2014/main" id="{C33B99B9-78B1-4F55-A6DB-E3187B2C638E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503512" y="2867305"/>
                <a:ext cx="241560" cy="21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7" name="Tinta 26">
                <a:extLst>
                  <a:ext uri="{FF2B5EF4-FFF2-40B4-BE49-F238E27FC236}">
                    <a16:creationId xmlns:a16="http://schemas.microsoft.com/office/drawing/2014/main" id="{061A0E3A-21AB-4A8E-BBE9-FBC51F389141}"/>
                  </a:ext>
                </a:extLst>
              </p14:cNvPr>
              <p14:cNvContentPartPr/>
              <p14:nvPr/>
            </p14:nvContentPartPr>
            <p14:xfrm>
              <a:off x="1299752" y="2784505"/>
              <a:ext cx="169200" cy="259920"/>
            </p14:xfrm>
          </p:contentPart>
        </mc:Choice>
        <mc:Fallback xmlns="">
          <p:pic>
            <p:nvPicPr>
              <p:cNvPr id="27" name="Tinta 26">
                <a:extLst>
                  <a:ext uri="{FF2B5EF4-FFF2-40B4-BE49-F238E27FC236}">
                    <a16:creationId xmlns:a16="http://schemas.microsoft.com/office/drawing/2014/main" id="{061A0E3A-21AB-4A8E-BBE9-FBC51F389141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291112" y="2775505"/>
                <a:ext cx="186840" cy="27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6" name="Tinta 35">
                <a:extLst>
                  <a:ext uri="{FF2B5EF4-FFF2-40B4-BE49-F238E27FC236}">
                    <a16:creationId xmlns:a16="http://schemas.microsoft.com/office/drawing/2014/main" id="{22FA56BF-86AE-42A3-A543-8B3B3CE034CA}"/>
                  </a:ext>
                </a:extLst>
              </p14:cNvPr>
              <p14:cNvContentPartPr/>
              <p14:nvPr/>
            </p14:nvContentPartPr>
            <p14:xfrm>
              <a:off x="3824792" y="2389225"/>
              <a:ext cx="234360" cy="308160"/>
            </p14:xfrm>
          </p:contentPart>
        </mc:Choice>
        <mc:Fallback xmlns="">
          <p:pic>
            <p:nvPicPr>
              <p:cNvPr id="36" name="Tinta 35">
                <a:extLst>
                  <a:ext uri="{FF2B5EF4-FFF2-40B4-BE49-F238E27FC236}">
                    <a16:creationId xmlns:a16="http://schemas.microsoft.com/office/drawing/2014/main" id="{22FA56BF-86AE-42A3-A543-8B3B3CE034CA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3816152" y="2380225"/>
                <a:ext cx="252000" cy="32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1" name="Tinta 40">
                <a:extLst>
                  <a:ext uri="{FF2B5EF4-FFF2-40B4-BE49-F238E27FC236}">
                    <a16:creationId xmlns:a16="http://schemas.microsoft.com/office/drawing/2014/main" id="{591F7B61-3DC1-4B57-A4B2-22178BE728ED}"/>
                  </a:ext>
                </a:extLst>
              </p14:cNvPr>
              <p14:cNvContentPartPr/>
              <p14:nvPr/>
            </p14:nvContentPartPr>
            <p14:xfrm>
              <a:off x="3789152" y="2957665"/>
              <a:ext cx="285840" cy="485640"/>
            </p14:xfrm>
          </p:contentPart>
        </mc:Choice>
        <mc:Fallback xmlns="">
          <p:pic>
            <p:nvPicPr>
              <p:cNvPr id="41" name="Tinta 40">
                <a:extLst>
                  <a:ext uri="{FF2B5EF4-FFF2-40B4-BE49-F238E27FC236}">
                    <a16:creationId xmlns:a16="http://schemas.microsoft.com/office/drawing/2014/main" id="{591F7B61-3DC1-4B57-A4B2-22178BE728ED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3780512" y="2948665"/>
                <a:ext cx="303480" cy="50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42" name="Tinta 41">
                <a:extLst>
                  <a:ext uri="{FF2B5EF4-FFF2-40B4-BE49-F238E27FC236}">
                    <a16:creationId xmlns:a16="http://schemas.microsoft.com/office/drawing/2014/main" id="{9336C872-48B8-4CB9-A61E-16406A033B1D}"/>
                  </a:ext>
                </a:extLst>
              </p14:cNvPr>
              <p14:cNvContentPartPr/>
              <p14:nvPr/>
            </p14:nvContentPartPr>
            <p14:xfrm>
              <a:off x="4057712" y="2347825"/>
              <a:ext cx="470880" cy="324000"/>
            </p14:xfrm>
          </p:contentPart>
        </mc:Choice>
        <mc:Fallback xmlns="">
          <p:pic>
            <p:nvPicPr>
              <p:cNvPr id="42" name="Tinta 41">
                <a:extLst>
                  <a:ext uri="{FF2B5EF4-FFF2-40B4-BE49-F238E27FC236}">
                    <a16:creationId xmlns:a16="http://schemas.microsoft.com/office/drawing/2014/main" id="{9336C872-48B8-4CB9-A61E-16406A033B1D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4048712" y="2339185"/>
                <a:ext cx="488520" cy="34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43" name="Tinta 42">
                <a:extLst>
                  <a:ext uri="{FF2B5EF4-FFF2-40B4-BE49-F238E27FC236}">
                    <a16:creationId xmlns:a16="http://schemas.microsoft.com/office/drawing/2014/main" id="{7A3F913D-CB2F-4B91-95D6-F52D95253010}"/>
                  </a:ext>
                </a:extLst>
              </p14:cNvPr>
              <p14:cNvContentPartPr/>
              <p14:nvPr/>
            </p14:nvContentPartPr>
            <p14:xfrm>
              <a:off x="3598352" y="2364025"/>
              <a:ext cx="353160" cy="217800"/>
            </p14:xfrm>
          </p:contentPart>
        </mc:Choice>
        <mc:Fallback xmlns="">
          <p:pic>
            <p:nvPicPr>
              <p:cNvPr id="43" name="Tinta 42">
                <a:extLst>
                  <a:ext uri="{FF2B5EF4-FFF2-40B4-BE49-F238E27FC236}">
                    <a16:creationId xmlns:a16="http://schemas.microsoft.com/office/drawing/2014/main" id="{7A3F913D-CB2F-4B91-95D6-F52D95253010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3589352" y="2355025"/>
                <a:ext cx="370800" cy="235440"/>
              </a:xfrm>
              <a:prstGeom prst="rect">
                <a:avLst/>
              </a:prstGeom>
            </p:spPr>
          </p:pic>
        </mc:Fallback>
      </mc:AlternateContent>
      <p:grpSp>
        <p:nvGrpSpPr>
          <p:cNvPr id="46" name="Agrupar 45">
            <a:extLst>
              <a:ext uri="{FF2B5EF4-FFF2-40B4-BE49-F238E27FC236}">
                <a16:creationId xmlns:a16="http://schemas.microsoft.com/office/drawing/2014/main" id="{2B19F609-CFA0-4CD1-BE3C-564D17AFE9DE}"/>
              </a:ext>
            </a:extLst>
          </p:cNvPr>
          <p:cNvGrpSpPr/>
          <p:nvPr/>
        </p:nvGrpSpPr>
        <p:grpSpPr>
          <a:xfrm>
            <a:off x="4398632" y="2335945"/>
            <a:ext cx="2691360" cy="1383840"/>
            <a:chOff x="4398632" y="2335945"/>
            <a:chExt cx="2691360" cy="1383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15" name="Tinta 14">
                  <a:extLst>
                    <a:ext uri="{FF2B5EF4-FFF2-40B4-BE49-F238E27FC236}">
                      <a16:creationId xmlns:a16="http://schemas.microsoft.com/office/drawing/2014/main" id="{F3A9322D-BA9E-40BD-B67B-45D60D91F11E}"/>
                    </a:ext>
                  </a:extLst>
                </p14:cNvPr>
                <p14:cNvContentPartPr/>
                <p14:nvPr/>
              </p14:nvContentPartPr>
              <p14:xfrm>
                <a:off x="4651352" y="2816545"/>
                <a:ext cx="41040" cy="903240"/>
              </p14:xfrm>
            </p:contentPart>
          </mc:Choice>
          <mc:Fallback xmlns="">
            <p:pic>
              <p:nvPicPr>
                <p:cNvPr id="15" name="Tinta 14">
                  <a:extLst>
                    <a:ext uri="{FF2B5EF4-FFF2-40B4-BE49-F238E27FC236}">
                      <a16:creationId xmlns:a16="http://schemas.microsoft.com/office/drawing/2014/main" id="{F3A9322D-BA9E-40BD-B67B-45D60D91F11E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4642352" y="2807545"/>
                  <a:ext cx="58680" cy="9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16" name="Tinta 15">
                  <a:extLst>
                    <a:ext uri="{FF2B5EF4-FFF2-40B4-BE49-F238E27FC236}">
                      <a16:creationId xmlns:a16="http://schemas.microsoft.com/office/drawing/2014/main" id="{14960754-27C0-4D82-BD4A-25D1794B1662}"/>
                    </a:ext>
                  </a:extLst>
                </p14:cNvPr>
                <p14:cNvContentPartPr/>
                <p14:nvPr/>
              </p14:nvContentPartPr>
              <p14:xfrm>
                <a:off x="5325992" y="2909785"/>
                <a:ext cx="48960" cy="767160"/>
              </p14:xfrm>
            </p:contentPart>
          </mc:Choice>
          <mc:Fallback xmlns="">
            <p:pic>
              <p:nvPicPr>
                <p:cNvPr id="16" name="Tinta 15">
                  <a:extLst>
                    <a:ext uri="{FF2B5EF4-FFF2-40B4-BE49-F238E27FC236}">
                      <a16:creationId xmlns:a16="http://schemas.microsoft.com/office/drawing/2014/main" id="{14960754-27C0-4D82-BD4A-25D1794B1662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5316992" y="2900785"/>
                  <a:ext cx="66600" cy="78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17" name="Tinta 16">
                  <a:extLst>
                    <a:ext uri="{FF2B5EF4-FFF2-40B4-BE49-F238E27FC236}">
                      <a16:creationId xmlns:a16="http://schemas.microsoft.com/office/drawing/2014/main" id="{6F0EA092-1F44-43ED-96CF-4AD0CF177AD6}"/>
                    </a:ext>
                  </a:extLst>
                </p14:cNvPr>
                <p14:cNvContentPartPr/>
                <p14:nvPr/>
              </p14:nvContentPartPr>
              <p14:xfrm>
                <a:off x="5900192" y="2996545"/>
                <a:ext cx="39960" cy="653760"/>
              </p14:xfrm>
            </p:contentPart>
          </mc:Choice>
          <mc:Fallback xmlns="">
            <p:pic>
              <p:nvPicPr>
                <p:cNvPr id="17" name="Tinta 16">
                  <a:extLst>
                    <a:ext uri="{FF2B5EF4-FFF2-40B4-BE49-F238E27FC236}">
                      <a16:creationId xmlns:a16="http://schemas.microsoft.com/office/drawing/2014/main" id="{6F0EA092-1F44-43ED-96CF-4AD0CF177AD6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5891192" y="2987545"/>
                  <a:ext cx="57600" cy="67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18" name="Tinta 17">
                  <a:extLst>
                    <a:ext uri="{FF2B5EF4-FFF2-40B4-BE49-F238E27FC236}">
                      <a16:creationId xmlns:a16="http://schemas.microsoft.com/office/drawing/2014/main" id="{97ED8D2E-044C-4B70-94E6-9593D0776126}"/>
                    </a:ext>
                  </a:extLst>
                </p14:cNvPr>
                <p14:cNvContentPartPr/>
                <p14:nvPr/>
              </p14:nvContentPartPr>
              <p14:xfrm>
                <a:off x="6340472" y="2936425"/>
                <a:ext cx="114120" cy="640080"/>
              </p14:xfrm>
            </p:contentPart>
          </mc:Choice>
          <mc:Fallback xmlns="">
            <p:pic>
              <p:nvPicPr>
                <p:cNvPr id="18" name="Tinta 17">
                  <a:extLst>
                    <a:ext uri="{FF2B5EF4-FFF2-40B4-BE49-F238E27FC236}">
                      <a16:creationId xmlns:a16="http://schemas.microsoft.com/office/drawing/2014/main" id="{97ED8D2E-044C-4B70-94E6-9593D0776126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6331472" y="2927785"/>
                  <a:ext cx="131760" cy="65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19" name="Tinta 18">
                  <a:extLst>
                    <a:ext uri="{FF2B5EF4-FFF2-40B4-BE49-F238E27FC236}">
                      <a16:creationId xmlns:a16="http://schemas.microsoft.com/office/drawing/2014/main" id="{B42B398A-9E12-448C-8656-FBFD12E68446}"/>
                    </a:ext>
                  </a:extLst>
                </p14:cNvPr>
                <p14:cNvContentPartPr/>
                <p14:nvPr/>
              </p14:nvContentPartPr>
              <p14:xfrm>
                <a:off x="6843392" y="3029665"/>
                <a:ext cx="53280" cy="560160"/>
              </p14:xfrm>
            </p:contentPart>
          </mc:Choice>
          <mc:Fallback xmlns="">
            <p:pic>
              <p:nvPicPr>
                <p:cNvPr id="19" name="Tinta 18">
                  <a:extLst>
                    <a:ext uri="{FF2B5EF4-FFF2-40B4-BE49-F238E27FC236}">
                      <a16:creationId xmlns:a16="http://schemas.microsoft.com/office/drawing/2014/main" id="{B42B398A-9E12-448C-8656-FBFD12E68446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6834392" y="3021025"/>
                  <a:ext cx="70920" cy="57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28" name="Tinta 27">
                  <a:extLst>
                    <a:ext uri="{FF2B5EF4-FFF2-40B4-BE49-F238E27FC236}">
                      <a16:creationId xmlns:a16="http://schemas.microsoft.com/office/drawing/2014/main" id="{50CA342A-3BC4-493C-BC82-919696441316}"/>
                    </a:ext>
                  </a:extLst>
                </p14:cNvPr>
                <p14:cNvContentPartPr/>
                <p14:nvPr/>
              </p14:nvContentPartPr>
              <p14:xfrm>
                <a:off x="4398632" y="3044065"/>
                <a:ext cx="193320" cy="232200"/>
              </p14:xfrm>
            </p:contentPart>
          </mc:Choice>
          <mc:Fallback xmlns="">
            <p:pic>
              <p:nvPicPr>
                <p:cNvPr id="28" name="Tinta 27">
                  <a:extLst>
                    <a:ext uri="{FF2B5EF4-FFF2-40B4-BE49-F238E27FC236}">
                      <a16:creationId xmlns:a16="http://schemas.microsoft.com/office/drawing/2014/main" id="{50CA342A-3BC4-493C-BC82-919696441316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4389992" y="3035425"/>
                  <a:ext cx="21096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0" name="Tinta 29">
                  <a:extLst>
                    <a:ext uri="{FF2B5EF4-FFF2-40B4-BE49-F238E27FC236}">
                      <a16:creationId xmlns:a16="http://schemas.microsoft.com/office/drawing/2014/main" id="{7D45D95B-5A7E-4761-A9B7-B0814A3FF77F}"/>
                    </a:ext>
                  </a:extLst>
                </p14:cNvPr>
                <p14:cNvContentPartPr/>
                <p14:nvPr/>
              </p14:nvContentPartPr>
              <p14:xfrm>
                <a:off x="4936472" y="3120385"/>
                <a:ext cx="177480" cy="210600"/>
              </p14:xfrm>
            </p:contentPart>
          </mc:Choice>
          <mc:Fallback xmlns="">
            <p:pic>
              <p:nvPicPr>
                <p:cNvPr id="30" name="Tinta 29">
                  <a:extLst>
                    <a:ext uri="{FF2B5EF4-FFF2-40B4-BE49-F238E27FC236}">
                      <a16:creationId xmlns:a16="http://schemas.microsoft.com/office/drawing/2014/main" id="{7D45D95B-5A7E-4761-A9B7-B0814A3FF77F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4927832" y="3111745"/>
                  <a:ext cx="19512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1" name="Tinta 30">
                  <a:extLst>
                    <a:ext uri="{FF2B5EF4-FFF2-40B4-BE49-F238E27FC236}">
                      <a16:creationId xmlns:a16="http://schemas.microsoft.com/office/drawing/2014/main" id="{3916CA57-0224-4387-AE1A-9FA23F428ADC}"/>
                    </a:ext>
                  </a:extLst>
                </p14:cNvPr>
                <p14:cNvContentPartPr/>
                <p14:nvPr/>
              </p14:nvContentPartPr>
              <p14:xfrm>
                <a:off x="5564312" y="3157105"/>
                <a:ext cx="222840" cy="246600"/>
              </p14:xfrm>
            </p:contentPart>
          </mc:Choice>
          <mc:Fallback xmlns="">
            <p:pic>
              <p:nvPicPr>
                <p:cNvPr id="31" name="Tinta 30">
                  <a:extLst>
                    <a:ext uri="{FF2B5EF4-FFF2-40B4-BE49-F238E27FC236}">
                      <a16:creationId xmlns:a16="http://schemas.microsoft.com/office/drawing/2014/main" id="{3916CA57-0224-4387-AE1A-9FA23F428ADC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5555312" y="3148465"/>
                  <a:ext cx="24048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32" name="Tinta 31">
                  <a:extLst>
                    <a:ext uri="{FF2B5EF4-FFF2-40B4-BE49-F238E27FC236}">
                      <a16:creationId xmlns:a16="http://schemas.microsoft.com/office/drawing/2014/main" id="{D2FF5398-5B67-453D-81AF-B5773A59B7F0}"/>
                    </a:ext>
                  </a:extLst>
                </p14:cNvPr>
                <p14:cNvContentPartPr/>
                <p14:nvPr/>
              </p14:nvContentPartPr>
              <p14:xfrm>
                <a:off x="6045272" y="3051985"/>
                <a:ext cx="309240" cy="326880"/>
              </p14:xfrm>
            </p:contentPart>
          </mc:Choice>
          <mc:Fallback xmlns="">
            <p:pic>
              <p:nvPicPr>
                <p:cNvPr id="32" name="Tinta 31">
                  <a:extLst>
                    <a:ext uri="{FF2B5EF4-FFF2-40B4-BE49-F238E27FC236}">
                      <a16:creationId xmlns:a16="http://schemas.microsoft.com/office/drawing/2014/main" id="{D2FF5398-5B67-453D-81AF-B5773A59B7F0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6036272" y="3043345"/>
                  <a:ext cx="326880" cy="34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33" name="Tinta 32">
                  <a:extLst>
                    <a:ext uri="{FF2B5EF4-FFF2-40B4-BE49-F238E27FC236}">
                      <a16:creationId xmlns:a16="http://schemas.microsoft.com/office/drawing/2014/main" id="{636C144B-E7CA-4A47-887E-A867449C06B4}"/>
                    </a:ext>
                  </a:extLst>
                </p14:cNvPr>
                <p14:cNvContentPartPr/>
                <p14:nvPr/>
              </p14:nvContentPartPr>
              <p14:xfrm>
                <a:off x="6412112" y="3199945"/>
                <a:ext cx="323640" cy="191880"/>
              </p14:xfrm>
            </p:contentPart>
          </mc:Choice>
          <mc:Fallback xmlns="">
            <p:pic>
              <p:nvPicPr>
                <p:cNvPr id="33" name="Tinta 32">
                  <a:extLst>
                    <a:ext uri="{FF2B5EF4-FFF2-40B4-BE49-F238E27FC236}">
                      <a16:creationId xmlns:a16="http://schemas.microsoft.com/office/drawing/2014/main" id="{636C144B-E7CA-4A47-887E-A867449C06B4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6403472" y="3191305"/>
                  <a:ext cx="34128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34" name="Tinta 33">
                  <a:extLst>
                    <a:ext uri="{FF2B5EF4-FFF2-40B4-BE49-F238E27FC236}">
                      <a16:creationId xmlns:a16="http://schemas.microsoft.com/office/drawing/2014/main" id="{14712233-2E08-4E95-BE50-0634E32F87D8}"/>
                    </a:ext>
                  </a:extLst>
                </p14:cNvPr>
                <p14:cNvContentPartPr/>
                <p14:nvPr/>
              </p14:nvContentPartPr>
              <p14:xfrm>
                <a:off x="6834032" y="3181225"/>
                <a:ext cx="255960" cy="291600"/>
              </p14:xfrm>
            </p:contentPart>
          </mc:Choice>
          <mc:Fallback xmlns="">
            <p:pic>
              <p:nvPicPr>
                <p:cNvPr id="34" name="Tinta 33">
                  <a:extLst>
                    <a:ext uri="{FF2B5EF4-FFF2-40B4-BE49-F238E27FC236}">
                      <a16:creationId xmlns:a16="http://schemas.microsoft.com/office/drawing/2014/main" id="{14712233-2E08-4E95-BE50-0634E32F87D8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6825032" y="3172225"/>
                  <a:ext cx="273600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38" name="Tinta 37">
                  <a:extLst>
                    <a:ext uri="{FF2B5EF4-FFF2-40B4-BE49-F238E27FC236}">
                      <a16:creationId xmlns:a16="http://schemas.microsoft.com/office/drawing/2014/main" id="{C0D90005-5A63-4EEE-8A44-E62E5C15DB3F}"/>
                    </a:ext>
                  </a:extLst>
                </p14:cNvPr>
                <p14:cNvContentPartPr/>
                <p14:nvPr/>
              </p14:nvContentPartPr>
              <p14:xfrm>
                <a:off x="5679872" y="2953705"/>
                <a:ext cx="140760" cy="103320"/>
              </p14:xfrm>
            </p:contentPart>
          </mc:Choice>
          <mc:Fallback xmlns="">
            <p:pic>
              <p:nvPicPr>
                <p:cNvPr id="38" name="Tinta 37">
                  <a:extLst>
                    <a:ext uri="{FF2B5EF4-FFF2-40B4-BE49-F238E27FC236}">
                      <a16:creationId xmlns:a16="http://schemas.microsoft.com/office/drawing/2014/main" id="{C0D90005-5A63-4EEE-8A44-E62E5C15DB3F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5670872" y="2944705"/>
                  <a:ext cx="15840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39" name="Tinta 38">
                  <a:extLst>
                    <a:ext uri="{FF2B5EF4-FFF2-40B4-BE49-F238E27FC236}">
                      <a16:creationId xmlns:a16="http://schemas.microsoft.com/office/drawing/2014/main" id="{265AC8AC-588B-4968-8DF2-696349DD971E}"/>
                    </a:ext>
                  </a:extLst>
                </p14:cNvPr>
                <p14:cNvContentPartPr/>
                <p14:nvPr/>
              </p14:nvContentPartPr>
              <p14:xfrm>
                <a:off x="5679512" y="2780905"/>
                <a:ext cx="135360" cy="302760"/>
              </p14:xfrm>
            </p:contentPart>
          </mc:Choice>
          <mc:Fallback xmlns="">
            <p:pic>
              <p:nvPicPr>
                <p:cNvPr id="39" name="Tinta 38">
                  <a:extLst>
                    <a:ext uri="{FF2B5EF4-FFF2-40B4-BE49-F238E27FC236}">
                      <a16:creationId xmlns:a16="http://schemas.microsoft.com/office/drawing/2014/main" id="{265AC8AC-588B-4968-8DF2-696349DD971E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5670512" y="2771905"/>
                  <a:ext cx="153000" cy="32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5" name="Tinta 44">
                  <a:extLst>
                    <a:ext uri="{FF2B5EF4-FFF2-40B4-BE49-F238E27FC236}">
                      <a16:creationId xmlns:a16="http://schemas.microsoft.com/office/drawing/2014/main" id="{6FF570CC-BCA6-4C72-9E9E-5FF0F6B5455D}"/>
                    </a:ext>
                  </a:extLst>
                </p14:cNvPr>
                <p14:cNvContentPartPr/>
                <p14:nvPr/>
              </p14:nvContentPartPr>
              <p14:xfrm>
                <a:off x="5533712" y="2335945"/>
                <a:ext cx="357480" cy="543960"/>
              </p14:xfrm>
            </p:contentPart>
          </mc:Choice>
          <mc:Fallback xmlns="">
            <p:pic>
              <p:nvPicPr>
                <p:cNvPr id="45" name="Tinta 44">
                  <a:extLst>
                    <a:ext uri="{FF2B5EF4-FFF2-40B4-BE49-F238E27FC236}">
                      <a16:creationId xmlns:a16="http://schemas.microsoft.com/office/drawing/2014/main" id="{6FF570CC-BCA6-4C72-9E9E-5FF0F6B5455D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5524712" y="2326945"/>
                  <a:ext cx="375120" cy="561600"/>
                </a:xfrm>
                <a:prstGeom prst="rect">
                  <a:avLst/>
                </a:prstGeom>
              </p:spPr>
            </p:pic>
          </mc:Fallback>
        </mc:AlternateContent>
      </p:grpSp>
    </p:spTree>
  </p:cSld>
  <p:clrMapOvr>
    <a:masterClrMapping/>
  </p:clrMapOvr>
</p:sld>
</file>

<file path=ppt/theme/theme1.xml><?xml version="1.0" encoding="utf-8"?>
<a:theme xmlns:a="http://schemas.openxmlformats.org/drawingml/2006/main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1915</Words>
  <Application>Microsoft Office PowerPoint</Application>
  <PresentationFormat>Apresentação na tela (16:9)</PresentationFormat>
  <Paragraphs>61</Paragraphs>
  <Slides>30</Slides>
  <Notes>30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30</vt:i4>
      </vt:variant>
    </vt:vector>
  </HeadingPairs>
  <TitlesOfParts>
    <vt:vector size="33" baseType="lpstr">
      <vt:lpstr>Roboto</vt:lpstr>
      <vt:lpstr>Arial</vt:lpstr>
      <vt:lpstr>Material</vt:lpstr>
      <vt:lpstr>Problemas dia 3</vt:lpstr>
      <vt:lpstr>Pirâmides</vt:lpstr>
      <vt:lpstr>Subtask 1</vt:lpstr>
      <vt:lpstr>Subtask 1</vt:lpstr>
      <vt:lpstr>Subtask 2</vt:lpstr>
      <vt:lpstr>Subtask 2</vt:lpstr>
      <vt:lpstr>Subtask 3</vt:lpstr>
      <vt:lpstr>Full</vt:lpstr>
      <vt:lpstr>Robluz</vt:lpstr>
      <vt:lpstr>Subtask 1</vt:lpstr>
      <vt:lpstr>Subtask 2</vt:lpstr>
      <vt:lpstr>Subtask 3 e 4</vt:lpstr>
      <vt:lpstr>Subtask 4</vt:lpstr>
      <vt:lpstr>Subtask 5</vt:lpstr>
      <vt:lpstr>Subtask 5</vt:lpstr>
      <vt:lpstr>Full</vt:lpstr>
      <vt:lpstr>YABP</vt:lpstr>
      <vt:lpstr>Subtask 1</vt:lpstr>
      <vt:lpstr>Subtask 2</vt:lpstr>
      <vt:lpstr>Subtask 3</vt:lpstr>
      <vt:lpstr>Subtask 4</vt:lpstr>
      <vt:lpstr>Subtask 4</vt:lpstr>
      <vt:lpstr>Subtask 5</vt:lpstr>
      <vt:lpstr>Full</vt:lpstr>
      <vt:lpstr>Full</vt:lpstr>
      <vt:lpstr>Fun Fact</vt:lpstr>
      <vt:lpstr>Além da Full</vt:lpstr>
      <vt:lpstr>Além da Full</vt:lpstr>
      <vt:lpstr>Além da Full</vt:lpstr>
      <vt:lpstr>Bom upsolving!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Problemas dia 3</dc:title>
  <cp:lastModifiedBy>TFG</cp:lastModifiedBy>
  <cp:revision>13</cp:revision>
  <dcterms:modified xsi:type="dcterms:W3CDTF">2021-04-15T21:47:42Z</dcterms:modified>
</cp:coreProperties>
</file>